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36" r:id="rId3"/>
    <p:sldId id="315" r:id="rId4"/>
    <p:sldId id="310" r:id="rId5"/>
    <p:sldId id="311" r:id="rId6"/>
    <p:sldId id="316" r:id="rId7"/>
    <p:sldId id="313" r:id="rId8"/>
    <p:sldId id="312" r:id="rId9"/>
    <p:sldId id="257" r:id="rId10"/>
    <p:sldId id="258" r:id="rId11"/>
    <p:sldId id="317" r:id="rId12"/>
    <p:sldId id="318" r:id="rId13"/>
    <p:sldId id="320" r:id="rId14"/>
    <p:sldId id="321" r:id="rId15"/>
    <p:sldId id="322" r:id="rId16"/>
    <p:sldId id="335" r:id="rId17"/>
    <p:sldId id="319" r:id="rId18"/>
    <p:sldId id="328" r:id="rId19"/>
    <p:sldId id="324" r:id="rId20"/>
    <p:sldId id="325" r:id="rId21"/>
    <p:sldId id="326" r:id="rId22"/>
    <p:sldId id="327" r:id="rId23"/>
    <p:sldId id="329" r:id="rId24"/>
    <p:sldId id="330" r:id="rId25"/>
    <p:sldId id="331" r:id="rId26"/>
    <p:sldId id="332" r:id="rId27"/>
    <p:sldId id="333" r:id="rId28"/>
    <p:sldId id="334" r:id="rId29"/>
    <p:sldId id="337" r:id="rId30"/>
    <p:sldId id="278" r:id="rId31"/>
    <p:sldId id="279" r:id="rId32"/>
    <p:sldId id="280" r:id="rId33"/>
    <p:sldId id="282" r:id="rId34"/>
    <p:sldId id="283" r:id="rId35"/>
    <p:sldId id="284" r:id="rId36"/>
    <p:sldId id="303" r:id="rId37"/>
    <p:sldId id="287" r:id="rId38"/>
    <p:sldId id="307" r:id="rId39"/>
    <p:sldId id="308" r:id="rId40"/>
    <p:sldId id="285" r:id="rId41"/>
    <p:sldId id="286" r:id="rId42"/>
    <p:sldId id="300" r:id="rId43"/>
    <p:sldId id="301" r:id="rId44"/>
    <p:sldId id="302" r:id="rId45"/>
    <p:sldId id="304" r:id="rId46"/>
    <p:sldId id="306" r:id="rId47"/>
    <p:sldId id="338" r:id="rId48"/>
    <p:sldId id="339" r:id="rId49"/>
    <p:sldId id="340" r:id="rId50"/>
    <p:sldId id="314" r:id="rId51"/>
    <p:sldId id="341" r:id="rId52"/>
    <p:sldId id="34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FE660-8FB8-4952-B888-8D6A76A7A599}"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es-ES"/>
        </a:p>
      </dgm:t>
    </dgm:pt>
    <dgm:pt modelId="{BC13CE6A-9DBB-40E8-ACAF-2C6FE30373FD}">
      <dgm:prSet phldrT="[Texto]" custT="1"/>
      <dgm:spPr/>
      <dgm:t>
        <a:bodyPr/>
        <a:lstStyle/>
        <a:p>
          <a:r>
            <a:rPr lang="es-ES" sz="1800" dirty="0"/>
            <a:t>Diagramas </a:t>
          </a:r>
          <a:r>
            <a:rPr lang="es-ES" sz="1800" dirty="0" err="1"/>
            <a:t>SysML</a:t>
          </a:r>
          <a:r>
            <a:rPr lang="es-ES" sz="1800" dirty="0"/>
            <a:t> ™</a:t>
          </a:r>
        </a:p>
      </dgm:t>
    </dgm:pt>
    <dgm:pt modelId="{E91B94C5-43FE-4CC1-8C16-BC1643517345}" type="parTrans" cxnId="{A9AF29BB-B034-49BA-B101-FCE8CCE7B3B8}">
      <dgm:prSet/>
      <dgm:spPr/>
      <dgm:t>
        <a:bodyPr/>
        <a:lstStyle/>
        <a:p>
          <a:endParaRPr lang="es-ES"/>
        </a:p>
      </dgm:t>
    </dgm:pt>
    <dgm:pt modelId="{531A88D7-B484-41A8-B337-7BF9C8324140}" type="sibTrans" cxnId="{A9AF29BB-B034-49BA-B101-FCE8CCE7B3B8}">
      <dgm:prSet/>
      <dgm:spPr/>
      <dgm:t>
        <a:bodyPr/>
        <a:lstStyle/>
        <a:p>
          <a:r>
            <a:rPr lang="es-ES" dirty="0"/>
            <a:t>Conjunto de Diagramas</a:t>
          </a:r>
        </a:p>
      </dgm:t>
    </dgm:pt>
    <dgm:pt modelId="{FB34BB29-06BF-4887-89E5-9AB56AFE1D9B}">
      <dgm:prSet phldrT="[Texto]"/>
      <dgm:spPr/>
      <dgm:t>
        <a:bodyPr/>
        <a:lstStyle/>
        <a:p>
          <a:r>
            <a:rPr lang="es-ES" dirty="0"/>
            <a:t>Comportamiento</a:t>
          </a:r>
        </a:p>
      </dgm:t>
    </dgm:pt>
    <dgm:pt modelId="{5017975A-4195-4010-B36E-1003019808A4}" type="parTrans" cxnId="{CD3ACF1B-2B37-46A6-ADD2-A4EFBD84984A}">
      <dgm:prSet/>
      <dgm:spPr/>
      <dgm:t>
        <a:bodyPr/>
        <a:lstStyle/>
        <a:p>
          <a:endParaRPr lang="es-ES"/>
        </a:p>
      </dgm:t>
    </dgm:pt>
    <dgm:pt modelId="{CC80C681-62AF-4316-ADE5-04D8D630CB95}" type="sibTrans" cxnId="{CD3ACF1B-2B37-46A6-ADD2-A4EFBD84984A}">
      <dgm:prSet/>
      <dgm:spPr/>
      <dgm:t>
        <a:bodyPr/>
        <a:lstStyle/>
        <a:p>
          <a:r>
            <a:rPr lang="es-ES" dirty="0"/>
            <a:t>Conjunto de Diagramas</a:t>
          </a:r>
        </a:p>
      </dgm:t>
    </dgm:pt>
    <dgm:pt modelId="{601E629A-D9FE-43D2-865A-252095B4C4C5}">
      <dgm:prSet phldrT="[Texto]"/>
      <dgm:spPr/>
      <dgm:t>
        <a:bodyPr/>
        <a:lstStyle/>
        <a:p>
          <a:r>
            <a:rPr lang="es-ES" dirty="0"/>
            <a:t>Diagrama de Requerimientos</a:t>
          </a:r>
        </a:p>
      </dgm:t>
    </dgm:pt>
    <dgm:pt modelId="{970394E2-CFB3-44FF-8C08-6906D8DCAAF5}" type="parTrans" cxnId="{3C4BD8C7-D5AC-49D7-BE0D-107BE0ABAEA2}">
      <dgm:prSet/>
      <dgm:spPr/>
      <dgm:t>
        <a:bodyPr/>
        <a:lstStyle/>
        <a:p>
          <a:endParaRPr lang="es-ES"/>
        </a:p>
      </dgm:t>
    </dgm:pt>
    <dgm:pt modelId="{D5C00F8E-B5BA-4BC9-B69E-E251873A7C1F}" type="sibTrans" cxnId="{3C4BD8C7-D5AC-49D7-BE0D-107BE0ABAEA2}">
      <dgm:prSet custT="1"/>
      <dgm:spPr/>
      <dgm:t>
        <a:bodyPr/>
        <a:lstStyle/>
        <a:p>
          <a:r>
            <a:rPr lang="es-ES" sz="1000" dirty="0"/>
            <a:t>Nuevo Diagrama</a:t>
          </a:r>
        </a:p>
      </dgm:t>
    </dgm:pt>
    <dgm:pt modelId="{BD059510-63DB-42CD-8BC0-F4DEFFBBA126}">
      <dgm:prSet phldrT="[Texto]"/>
      <dgm:spPr/>
      <dgm:t>
        <a:bodyPr/>
        <a:lstStyle/>
        <a:p>
          <a:r>
            <a:rPr lang="es-ES" dirty="0"/>
            <a:t>Estructura</a:t>
          </a:r>
        </a:p>
      </dgm:t>
    </dgm:pt>
    <dgm:pt modelId="{EA171814-40AE-4ECA-8C0E-58D1193BF279}" type="parTrans" cxnId="{9EBF60A3-60FB-4FDC-9A3B-F1710B5D905F}">
      <dgm:prSet/>
      <dgm:spPr/>
      <dgm:t>
        <a:bodyPr/>
        <a:lstStyle/>
        <a:p>
          <a:endParaRPr lang="es-ES"/>
        </a:p>
      </dgm:t>
    </dgm:pt>
    <dgm:pt modelId="{474F5167-200C-4F26-88C6-E4F09CCD85CD}" type="sibTrans" cxnId="{9EBF60A3-60FB-4FDC-9A3B-F1710B5D905F}">
      <dgm:prSet/>
      <dgm:spPr/>
      <dgm:t>
        <a:bodyPr/>
        <a:lstStyle/>
        <a:p>
          <a:r>
            <a:rPr lang="es-ES" dirty="0"/>
            <a:t>Conjunto de Diagramas</a:t>
          </a:r>
        </a:p>
      </dgm:t>
    </dgm:pt>
    <dgm:pt modelId="{15251561-D0DA-4253-84F7-6953FB2E3C05}">
      <dgm:prSet/>
      <dgm:spPr/>
      <dgm:t>
        <a:bodyPr/>
        <a:lstStyle/>
        <a:p>
          <a:r>
            <a:rPr lang="es-ES" dirty="0"/>
            <a:t>Diagrama de Actividades</a:t>
          </a:r>
        </a:p>
      </dgm:t>
    </dgm:pt>
    <dgm:pt modelId="{5B1BDB14-DCCF-46A3-9C22-415FB3FD7E5C}" type="parTrans" cxnId="{6F3AF6AD-374E-45CA-9EB1-B0309596869B}">
      <dgm:prSet/>
      <dgm:spPr/>
      <dgm:t>
        <a:bodyPr/>
        <a:lstStyle/>
        <a:p>
          <a:endParaRPr lang="es-ES"/>
        </a:p>
      </dgm:t>
    </dgm:pt>
    <dgm:pt modelId="{1A1C21DB-9ADA-48E8-A0B8-33CF68BEF355}" type="sibTrans" cxnId="{6F3AF6AD-374E-45CA-9EB1-B0309596869B}">
      <dgm:prSet/>
      <dgm:spPr/>
      <dgm:t>
        <a:bodyPr/>
        <a:lstStyle/>
        <a:p>
          <a:r>
            <a:rPr lang="es-ES" dirty="0"/>
            <a:t>Modificado UML™</a:t>
          </a:r>
        </a:p>
      </dgm:t>
    </dgm:pt>
    <dgm:pt modelId="{AF68C9BC-AB68-41CE-A311-46274BE8F14D}">
      <dgm:prSet/>
      <dgm:spPr/>
      <dgm:t>
        <a:bodyPr/>
        <a:lstStyle/>
        <a:p>
          <a:r>
            <a:rPr lang="es-ES" dirty="0"/>
            <a:t>Diagrama de Secuencias</a:t>
          </a:r>
        </a:p>
      </dgm:t>
    </dgm:pt>
    <dgm:pt modelId="{C7C795BD-12FD-4054-BC13-F7133770AE51}" type="parTrans" cxnId="{1C61ADA2-548E-4411-9E67-978C4BDF2C6E}">
      <dgm:prSet/>
      <dgm:spPr/>
      <dgm:t>
        <a:bodyPr/>
        <a:lstStyle/>
        <a:p>
          <a:endParaRPr lang="es-ES"/>
        </a:p>
      </dgm:t>
    </dgm:pt>
    <dgm:pt modelId="{332787FA-10F5-4FBC-9635-49D4EDC6522E}" type="sibTrans" cxnId="{1C61ADA2-548E-4411-9E67-978C4BDF2C6E}">
      <dgm:prSet/>
      <dgm:spPr/>
      <dgm:t>
        <a:bodyPr/>
        <a:lstStyle/>
        <a:p>
          <a:r>
            <a:rPr lang="es-ES" dirty="0"/>
            <a:t>Igual UML™</a:t>
          </a:r>
        </a:p>
      </dgm:t>
    </dgm:pt>
    <dgm:pt modelId="{4B5C0431-51F8-41E3-A354-B64E91B94DE2}">
      <dgm:prSet/>
      <dgm:spPr/>
      <dgm:t>
        <a:bodyPr/>
        <a:lstStyle/>
        <a:p>
          <a:r>
            <a:rPr lang="es-ES" dirty="0"/>
            <a:t>Diagrama de Máquina de Estados</a:t>
          </a:r>
        </a:p>
      </dgm:t>
    </dgm:pt>
    <dgm:pt modelId="{4FB57BCE-C8F2-403F-BB79-3D684D4DC46D}" type="parTrans" cxnId="{5409A922-C111-4BDA-AFC5-F02C957EFF0D}">
      <dgm:prSet/>
      <dgm:spPr/>
      <dgm:t>
        <a:bodyPr/>
        <a:lstStyle/>
        <a:p>
          <a:endParaRPr lang="es-ES"/>
        </a:p>
      </dgm:t>
    </dgm:pt>
    <dgm:pt modelId="{0E244F49-22E9-4BEF-BB4E-823FFA02C6BD}" type="sibTrans" cxnId="{5409A922-C111-4BDA-AFC5-F02C957EFF0D}">
      <dgm:prSet/>
      <dgm:spPr/>
      <dgm:t>
        <a:bodyPr/>
        <a:lstStyle/>
        <a:p>
          <a:r>
            <a:rPr lang="es-ES" dirty="0"/>
            <a:t>Igual UML™</a:t>
          </a:r>
        </a:p>
      </dgm:t>
    </dgm:pt>
    <dgm:pt modelId="{521E5B01-415B-4D57-88E2-40185180D562}">
      <dgm:prSet/>
      <dgm:spPr/>
      <dgm:t>
        <a:bodyPr/>
        <a:lstStyle/>
        <a:p>
          <a:r>
            <a:rPr lang="es-ES" dirty="0"/>
            <a:t>Diagrama de Casos de Uso</a:t>
          </a:r>
        </a:p>
      </dgm:t>
    </dgm:pt>
    <dgm:pt modelId="{F21E15D0-D9C2-43FB-ACD7-B91E79D5975C}" type="parTrans" cxnId="{2EEF1D6F-B068-47B3-9F9B-DA20BDC273C4}">
      <dgm:prSet/>
      <dgm:spPr/>
      <dgm:t>
        <a:bodyPr/>
        <a:lstStyle/>
        <a:p>
          <a:endParaRPr lang="es-ES"/>
        </a:p>
      </dgm:t>
    </dgm:pt>
    <dgm:pt modelId="{85CC51CC-C44D-4CC9-A250-BEA99C8C6080}" type="sibTrans" cxnId="{2EEF1D6F-B068-47B3-9F9B-DA20BDC273C4}">
      <dgm:prSet/>
      <dgm:spPr/>
      <dgm:t>
        <a:bodyPr/>
        <a:lstStyle/>
        <a:p>
          <a:r>
            <a:rPr lang="es-ES" dirty="0"/>
            <a:t>Igual UML™</a:t>
          </a:r>
        </a:p>
      </dgm:t>
    </dgm:pt>
    <dgm:pt modelId="{6AAC12E8-E0AF-47E8-96EC-998019FD4F49}">
      <dgm:prSet/>
      <dgm:spPr/>
      <dgm:t>
        <a:bodyPr/>
        <a:lstStyle/>
        <a:p>
          <a:r>
            <a:rPr lang="es-ES" dirty="0"/>
            <a:t>Diagrama de Definición de Bloques</a:t>
          </a:r>
        </a:p>
      </dgm:t>
    </dgm:pt>
    <dgm:pt modelId="{5C1A8B3B-BE3C-4AAE-9495-5B6BE43DFCCF}" type="parTrans" cxnId="{D4F653A3-3781-48EB-8D8C-A503FEE66D47}">
      <dgm:prSet/>
      <dgm:spPr/>
      <dgm:t>
        <a:bodyPr/>
        <a:lstStyle/>
        <a:p>
          <a:endParaRPr lang="es-ES"/>
        </a:p>
      </dgm:t>
    </dgm:pt>
    <dgm:pt modelId="{3D958DF5-C6B6-497D-B8EF-AE2E2D6EADCC}" type="sibTrans" cxnId="{D4F653A3-3781-48EB-8D8C-A503FEE66D47}">
      <dgm:prSet/>
      <dgm:spPr/>
      <dgm:t>
        <a:bodyPr/>
        <a:lstStyle/>
        <a:p>
          <a:r>
            <a:rPr lang="es-ES" dirty="0"/>
            <a:t>Modificado UML™</a:t>
          </a:r>
        </a:p>
      </dgm:t>
    </dgm:pt>
    <dgm:pt modelId="{A12A389E-087C-4684-8B80-36672DB114F5}">
      <dgm:prSet/>
      <dgm:spPr/>
      <dgm:t>
        <a:bodyPr/>
        <a:lstStyle/>
        <a:p>
          <a:r>
            <a:rPr lang="es-ES" dirty="0"/>
            <a:t>Diagrama de Bloques Internos</a:t>
          </a:r>
        </a:p>
      </dgm:t>
    </dgm:pt>
    <dgm:pt modelId="{4095E677-C803-40F2-BA2C-06B2D5CB9189}" type="parTrans" cxnId="{A5B84642-768F-48CE-BB5F-9D150F2E9757}">
      <dgm:prSet/>
      <dgm:spPr/>
      <dgm:t>
        <a:bodyPr/>
        <a:lstStyle/>
        <a:p>
          <a:endParaRPr lang="es-ES"/>
        </a:p>
      </dgm:t>
    </dgm:pt>
    <dgm:pt modelId="{EC0503A6-8B8F-48F9-984E-18C768EF6CF1}" type="sibTrans" cxnId="{A5B84642-768F-48CE-BB5F-9D150F2E9757}">
      <dgm:prSet/>
      <dgm:spPr/>
      <dgm:t>
        <a:bodyPr/>
        <a:lstStyle/>
        <a:p>
          <a:r>
            <a:rPr lang="es-ES" dirty="0"/>
            <a:t>Modificado UML™</a:t>
          </a:r>
        </a:p>
      </dgm:t>
    </dgm:pt>
    <dgm:pt modelId="{8D80ACDE-6374-4E5D-8652-138EE54D7787}">
      <dgm:prSet/>
      <dgm:spPr/>
      <dgm:t>
        <a:bodyPr/>
        <a:lstStyle/>
        <a:p>
          <a:r>
            <a:rPr lang="es-ES" dirty="0"/>
            <a:t>Diagrama de Paquetes</a:t>
          </a:r>
        </a:p>
      </dgm:t>
    </dgm:pt>
    <dgm:pt modelId="{F26091CA-9A7F-4FC2-8A47-A9C0BC28AA7B}" type="parTrans" cxnId="{A1034E53-EBC9-4843-9DD5-8B05F5541948}">
      <dgm:prSet/>
      <dgm:spPr/>
      <dgm:t>
        <a:bodyPr/>
        <a:lstStyle/>
        <a:p>
          <a:endParaRPr lang="es-ES"/>
        </a:p>
      </dgm:t>
    </dgm:pt>
    <dgm:pt modelId="{AED84825-61A5-4CC7-A083-88F78C76BB52}" type="sibTrans" cxnId="{A1034E53-EBC9-4843-9DD5-8B05F5541948}">
      <dgm:prSet/>
      <dgm:spPr/>
      <dgm:t>
        <a:bodyPr/>
        <a:lstStyle/>
        <a:p>
          <a:r>
            <a:rPr lang="es-ES" dirty="0"/>
            <a:t>Igual UML™</a:t>
          </a:r>
        </a:p>
      </dgm:t>
    </dgm:pt>
    <dgm:pt modelId="{38297F9C-9474-4AD2-AA7A-6CEFEB28698F}">
      <dgm:prSet/>
      <dgm:spPr/>
      <dgm:t>
        <a:bodyPr/>
        <a:lstStyle/>
        <a:p>
          <a:r>
            <a:rPr lang="es-ES" dirty="0"/>
            <a:t>Diagrama de Parámetros</a:t>
          </a:r>
        </a:p>
      </dgm:t>
    </dgm:pt>
    <dgm:pt modelId="{6E5A40FF-A5A6-4883-829F-9957A254A858}" type="parTrans" cxnId="{99FB4C95-9AFA-4D6F-B4D4-E757A03A31DB}">
      <dgm:prSet/>
      <dgm:spPr/>
      <dgm:t>
        <a:bodyPr/>
        <a:lstStyle/>
        <a:p>
          <a:endParaRPr lang="es-ES"/>
        </a:p>
      </dgm:t>
    </dgm:pt>
    <dgm:pt modelId="{576E1F9B-1B25-47B2-AB4B-C96FA37270D7}" type="sibTrans" cxnId="{99FB4C95-9AFA-4D6F-B4D4-E757A03A31DB}">
      <dgm:prSet/>
      <dgm:spPr/>
      <dgm:t>
        <a:bodyPr/>
        <a:lstStyle/>
        <a:p>
          <a:r>
            <a:rPr lang="es-ES" dirty="0"/>
            <a:t>Nuevo Diagrama</a:t>
          </a:r>
        </a:p>
      </dgm:t>
    </dgm:pt>
    <dgm:pt modelId="{585C09AC-07E2-4008-A571-2449B2164D1A}" type="pres">
      <dgm:prSet presAssocID="{055FE660-8FB8-4952-B888-8D6A76A7A599}" presName="hierChild1" presStyleCnt="0">
        <dgm:presLayoutVars>
          <dgm:orgChart val="1"/>
          <dgm:chPref val="1"/>
          <dgm:dir/>
          <dgm:animOne val="branch"/>
          <dgm:animLvl val="lvl"/>
          <dgm:resizeHandles/>
        </dgm:presLayoutVars>
      </dgm:prSet>
      <dgm:spPr/>
    </dgm:pt>
    <dgm:pt modelId="{DF8847C8-8DB2-41C8-BABC-A055DB242280}" type="pres">
      <dgm:prSet presAssocID="{BC13CE6A-9DBB-40E8-ACAF-2C6FE30373FD}" presName="hierRoot1" presStyleCnt="0">
        <dgm:presLayoutVars>
          <dgm:hierBranch val="init"/>
        </dgm:presLayoutVars>
      </dgm:prSet>
      <dgm:spPr/>
    </dgm:pt>
    <dgm:pt modelId="{93B125F1-BBA4-425C-ACAE-FB7B337871AE}" type="pres">
      <dgm:prSet presAssocID="{BC13CE6A-9DBB-40E8-ACAF-2C6FE30373FD}" presName="rootComposite1" presStyleCnt="0"/>
      <dgm:spPr/>
    </dgm:pt>
    <dgm:pt modelId="{85F523EC-77D4-4EC4-8544-EF59F6C9CD33}" type="pres">
      <dgm:prSet presAssocID="{BC13CE6A-9DBB-40E8-ACAF-2C6FE30373FD}" presName="rootText1" presStyleLbl="node0" presStyleIdx="0" presStyleCnt="1" custScaleX="204763" custLinFactNeighborX="-4649" custLinFactNeighborY="-997">
        <dgm:presLayoutVars>
          <dgm:chMax/>
          <dgm:chPref val="3"/>
        </dgm:presLayoutVars>
      </dgm:prSet>
      <dgm:spPr/>
    </dgm:pt>
    <dgm:pt modelId="{280E0885-C744-4892-A958-26EC3506CE64}" type="pres">
      <dgm:prSet presAssocID="{BC13CE6A-9DBB-40E8-ACAF-2C6FE30373FD}" presName="titleText1" presStyleLbl="fgAcc0" presStyleIdx="0" presStyleCnt="1">
        <dgm:presLayoutVars>
          <dgm:chMax val="0"/>
          <dgm:chPref val="0"/>
        </dgm:presLayoutVars>
      </dgm:prSet>
      <dgm:spPr/>
    </dgm:pt>
    <dgm:pt modelId="{2077912F-F6AE-4E46-876D-74D9BA5509C5}" type="pres">
      <dgm:prSet presAssocID="{BC13CE6A-9DBB-40E8-ACAF-2C6FE30373FD}" presName="rootConnector1" presStyleLbl="node1" presStyleIdx="0" presStyleCnt="11"/>
      <dgm:spPr/>
    </dgm:pt>
    <dgm:pt modelId="{466061F3-6DA4-49CA-9A9A-1E8585FD4FD9}" type="pres">
      <dgm:prSet presAssocID="{BC13CE6A-9DBB-40E8-ACAF-2C6FE30373FD}" presName="hierChild2" presStyleCnt="0"/>
      <dgm:spPr/>
    </dgm:pt>
    <dgm:pt modelId="{1D4A6EA9-97C1-4415-AB45-A8D7387296DC}" type="pres">
      <dgm:prSet presAssocID="{5017975A-4195-4010-B36E-1003019808A4}" presName="Name37" presStyleLbl="parChTrans1D2" presStyleIdx="0" presStyleCnt="3"/>
      <dgm:spPr/>
    </dgm:pt>
    <dgm:pt modelId="{8D92488E-5454-418D-92C8-5F0A0E86B0F3}" type="pres">
      <dgm:prSet presAssocID="{FB34BB29-06BF-4887-89E5-9AB56AFE1D9B}" presName="hierRoot2" presStyleCnt="0">
        <dgm:presLayoutVars>
          <dgm:hierBranch val="init"/>
        </dgm:presLayoutVars>
      </dgm:prSet>
      <dgm:spPr/>
    </dgm:pt>
    <dgm:pt modelId="{E3F868AE-9849-436A-AC41-410EB95C9AE3}" type="pres">
      <dgm:prSet presAssocID="{FB34BB29-06BF-4887-89E5-9AB56AFE1D9B}" presName="rootComposite" presStyleCnt="0"/>
      <dgm:spPr/>
    </dgm:pt>
    <dgm:pt modelId="{68DC429D-7F3C-446B-BB16-D1213175AA42}" type="pres">
      <dgm:prSet presAssocID="{FB34BB29-06BF-4887-89E5-9AB56AFE1D9B}" presName="rootText" presStyleLbl="node1" presStyleIdx="0" presStyleCnt="11">
        <dgm:presLayoutVars>
          <dgm:chMax/>
          <dgm:chPref val="3"/>
        </dgm:presLayoutVars>
      </dgm:prSet>
      <dgm:spPr/>
    </dgm:pt>
    <dgm:pt modelId="{DAFDF285-03B7-4FBD-AAE5-7D64AAADAAEC}" type="pres">
      <dgm:prSet presAssocID="{FB34BB29-06BF-4887-89E5-9AB56AFE1D9B}" presName="titleText2" presStyleLbl="fgAcc1" presStyleIdx="0" presStyleCnt="11">
        <dgm:presLayoutVars>
          <dgm:chMax val="0"/>
          <dgm:chPref val="0"/>
        </dgm:presLayoutVars>
      </dgm:prSet>
      <dgm:spPr/>
    </dgm:pt>
    <dgm:pt modelId="{5D5C90A5-C8FE-4EB4-B321-5A26E9D1457D}" type="pres">
      <dgm:prSet presAssocID="{FB34BB29-06BF-4887-89E5-9AB56AFE1D9B}" presName="rootConnector" presStyleLbl="node2" presStyleIdx="0" presStyleCnt="0"/>
      <dgm:spPr/>
    </dgm:pt>
    <dgm:pt modelId="{7E8BDDB5-4D43-4BC1-AB52-F0D5D54AB16C}" type="pres">
      <dgm:prSet presAssocID="{FB34BB29-06BF-4887-89E5-9AB56AFE1D9B}" presName="hierChild4" presStyleCnt="0"/>
      <dgm:spPr/>
    </dgm:pt>
    <dgm:pt modelId="{A571761D-14C7-411A-AD1C-0CAE75AD8302}" type="pres">
      <dgm:prSet presAssocID="{5B1BDB14-DCCF-46A3-9C22-415FB3FD7E5C}" presName="Name37" presStyleLbl="parChTrans1D3" presStyleIdx="0" presStyleCnt="7"/>
      <dgm:spPr/>
    </dgm:pt>
    <dgm:pt modelId="{D6A5860B-9226-4B05-BCC9-2588EFB75241}" type="pres">
      <dgm:prSet presAssocID="{15251561-D0DA-4253-84F7-6953FB2E3C05}" presName="hierRoot2" presStyleCnt="0">
        <dgm:presLayoutVars>
          <dgm:hierBranch val="init"/>
        </dgm:presLayoutVars>
      </dgm:prSet>
      <dgm:spPr/>
    </dgm:pt>
    <dgm:pt modelId="{C77879FE-4260-4F0E-B198-FFE764D690B2}" type="pres">
      <dgm:prSet presAssocID="{15251561-D0DA-4253-84F7-6953FB2E3C05}" presName="rootComposite" presStyleCnt="0"/>
      <dgm:spPr/>
    </dgm:pt>
    <dgm:pt modelId="{DE1C32FE-2FBA-472A-8E93-FA2A7BAE2A52}" type="pres">
      <dgm:prSet presAssocID="{15251561-D0DA-4253-84F7-6953FB2E3C05}" presName="rootText" presStyleLbl="node1" presStyleIdx="1" presStyleCnt="11">
        <dgm:presLayoutVars>
          <dgm:chMax/>
          <dgm:chPref val="3"/>
        </dgm:presLayoutVars>
      </dgm:prSet>
      <dgm:spPr/>
    </dgm:pt>
    <dgm:pt modelId="{C9461FD0-706E-4AF6-9757-94D46A246B24}" type="pres">
      <dgm:prSet presAssocID="{15251561-D0DA-4253-84F7-6953FB2E3C05}" presName="titleText2" presStyleLbl="fgAcc1" presStyleIdx="1" presStyleCnt="11">
        <dgm:presLayoutVars>
          <dgm:chMax val="0"/>
          <dgm:chPref val="0"/>
        </dgm:presLayoutVars>
      </dgm:prSet>
      <dgm:spPr/>
    </dgm:pt>
    <dgm:pt modelId="{34B9320B-82EC-4C16-8806-B706324B9E59}" type="pres">
      <dgm:prSet presAssocID="{15251561-D0DA-4253-84F7-6953FB2E3C05}" presName="rootConnector" presStyleLbl="node3" presStyleIdx="0" presStyleCnt="0"/>
      <dgm:spPr/>
    </dgm:pt>
    <dgm:pt modelId="{EEC5E398-FCCB-4B3F-9F12-BDDA89B37088}" type="pres">
      <dgm:prSet presAssocID="{15251561-D0DA-4253-84F7-6953FB2E3C05}" presName="hierChild4" presStyleCnt="0"/>
      <dgm:spPr/>
    </dgm:pt>
    <dgm:pt modelId="{0B3555FB-DE25-47D5-A7BF-4BE928D1A3DA}" type="pres">
      <dgm:prSet presAssocID="{15251561-D0DA-4253-84F7-6953FB2E3C05}" presName="hierChild5" presStyleCnt="0"/>
      <dgm:spPr/>
    </dgm:pt>
    <dgm:pt modelId="{8327945E-E709-4E6D-B625-3DB397C519CF}" type="pres">
      <dgm:prSet presAssocID="{C7C795BD-12FD-4054-BC13-F7133770AE51}" presName="Name37" presStyleLbl="parChTrans1D3" presStyleIdx="1" presStyleCnt="7"/>
      <dgm:spPr/>
    </dgm:pt>
    <dgm:pt modelId="{75272903-A1F0-4F23-964A-9BB62EB83E39}" type="pres">
      <dgm:prSet presAssocID="{AF68C9BC-AB68-41CE-A311-46274BE8F14D}" presName="hierRoot2" presStyleCnt="0">
        <dgm:presLayoutVars>
          <dgm:hierBranch val="init"/>
        </dgm:presLayoutVars>
      </dgm:prSet>
      <dgm:spPr/>
    </dgm:pt>
    <dgm:pt modelId="{1AB176F4-0021-4231-A8EA-FAF23DE6B3AD}" type="pres">
      <dgm:prSet presAssocID="{AF68C9BC-AB68-41CE-A311-46274BE8F14D}" presName="rootComposite" presStyleCnt="0"/>
      <dgm:spPr/>
    </dgm:pt>
    <dgm:pt modelId="{E0B9FE0C-0F10-441B-AB91-11F21257A420}" type="pres">
      <dgm:prSet presAssocID="{AF68C9BC-AB68-41CE-A311-46274BE8F14D}" presName="rootText" presStyleLbl="node1" presStyleIdx="2" presStyleCnt="11">
        <dgm:presLayoutVars>
          <dgm:chMax/>
          <dgm:chPref val="3"/>
        </dgm:presLayoutVars>
      </dgm:prSet>
      <dgm:spPr/>
    </dgm:pt>
    <dgm:pt modelId="{70939A82-6DE5-4812-A052-7437D3E0E31F}" type="pres">
      <dgm:prSet presAssocID="{AF68C9BC-AB68-41CE-A311-46274BE8F14D}" presName="titleText2" presStyleLbl="fgAcc1" presStyleIdx="2" presStyleCnt="11">
        <dgm:presLayoutVars>
          <dgm:chMax val="0"/>
          <dgm:chPref val="0"/>
        </dgm:presLayoutVars>
      </dgm:prSet>
      <dgm:spPr/>
    </dgm:pt>
    <dgm:pt modelId="{92D75A91-3A51-4CBE-8163-5A724FBDF446}" type="pres">
      <dgm:prSet presAssocID="{AF68C9BC-AB68-41CE-A311-46274BE8F14D}" presName="rootConnector" presStyleLbl="node3" presStyleIdx="0" presStyleCnt="0"/>
      <dgm:spPr/>
    </dgm:pt>
    <dgm:pt modelId="{855A00F8-BAA2-4F11-8E0C-AD0184597B06}" type="pres">
      <dgm:prSet presAssocID="{AF68C9BC-AB68-41CE-A311-46274BE8F14D}" presName="hierChild4" presStyleCnt="0"/>
      <dgm:spPr/>
    </dgm:pt>
    <dgm:pt modelId="{79D1D780-4EAB-46CE-A01E-B8683A0B9F46}" type="pres">
      <dgm:prSet presAssocID="{AF68C9BC-AB68-41CE-A311-46274BE8F14D}" presName="hierChild5" presStyleCnt="0"/>
      <dgm:spPr/>
    </dgm:pt>
    <dgm:pt modelId="{EF441FCF-E78B-427C-80C5-A291887FD32D}" type="pres">
      <dgm:prSet presAssocID="{4FB57BCE-C8F2-403F-BB79-3D684D4DC46D}" presName="Name37" presStyleLbl="parChTrans1D3" presStyleIdx="2" presStyleCnt="7"/>
      <dgm:spPr/>
    </dgm:pt>
    <dgm:pt modelId="{466C8809-015B-46F2-940A-430F3EBEC3C9}" type="pres">
      <dgm:prSet presAssocID="{4B5C0431-51F8-41E3-A354-B64E91B94DE2}" presName="hierRoot2" presStyleCnt="0">
        <dgm:presLayoutVars>
          <dgm:hierBranch val="init"/>
        </dgm:presLayoutVars>
      </dgm:prSet>
      <dgm:spPr/>
    </dgm:pt>
    <dgm:pt modelId="{5B2F3810-70C0-40E6-BFF7-58A77F6875F7}" type="pres">
      <dgm:prSet presAssocID="{4B5C0431-51F8-41E3-A354-B64E91B94DE2}" presName="rootComposite" presStyleCnt="0"/>
      <dgm:spPr/>
    </dgm:pt>
    <dgm:pt modelId="{192ACB67-C87E-4ECF-97CB-8705F0CB67D9}" type="pres">
      <dgm:prSet presAssocID="{4B5C0431-51F8-41E3-A354-B64E91B94DE2}" presName="rootText" presStyleLbl="node1" presStyleIdx="3" presStyleCnt="11" custScaleX="133648">
        <dgm:presLayoutVars>
          <dgm:chMax/>
          <dgm:chPref val="3"/>
        </dgm:presLayoutVars>
      </dgm:prSet>
      <dgm:spPr/>
    </dgm:pt>
    <dgm:pt modelId="{D0B666A1-16BE-46C2-97BE-EDBB44E0178C}" type="pres">
      <dgm:prSet presAssocID="{4B5C0431-51F8-41E3-A354-B64E91B94DE2}" presName="titleText2" presStyleLbl="fgAcc1" presStyleIdx="3" presStyleCnt="11">
        <dgm:presLayoutVars>
          <dgm:chMax val="0"/>
          <dgm:chPref val="0"/>
        </dgm:presLayoutVars>
      </dgm:prSet>
      <dgm:spPr/>
    </dgm:pt>
    <dgm:pt modelId="{2FE68992-50E2-44D2-A0BC-097F6B21F89B}" type="pres">
      <dgm:prSet presAssocID="{4B5C0431-51F8-41E3-A354-B64E91B94DE2}" presName="rootConnector" presStyleLbl="node3" presStyleIdx="0" presStyleCnt="0"/>
      <dgm:spPr/>
    </dgm:pt>
    <dgm:pt modelId="{1C912615-E663-4832-B05B-FC685241A485}" type="pres">
      <dgm:prSet presAssocID="{4B5C0431-51F8-41E3-A354-B64E91B94DE2}" presName="hierChild4" presStyleCnt="0"/>
      <dgm:spPr/>
    </dgm:pt>
    <dgm:pt modelId="{97D240EE-6B78-4447-9533-3747700E5A5F}" type="pres">
      <dgm:prSet presAssocID="{4B5C0431-51F8-41E3-A354-B64E91B94DE2}" presName="hierChild5" presStyleCnt="0"/>
      <dgm:spPr/>
    </dgm:pt>
    <dgm:pt modelId="{8FACF95B-D449-4EF3-8D59-2B568D1EAFEF}" type="pres">
      <dgm:prSet presAssocID="{F21E15D0-D9C2-43FB-ACD7-B91E79D5975C}" presName="Name37" presStyleLbl="parChTrans1D3" presStyleIdx="3" presStyleCnt="7"/>
      <dgm:spPr/>
    </dgm:pt>
    <dgm:pt modelId="{EF257E29-18B4-4B25-9171-E157870BB071}" type="pres">
      <dgm:prSet presAssocID="{521E5B01-415B-4D57-88E2-40185180D562}" presName="hierRoot2" presStyleCnt="0">
        <dgm:presLayoutVars>
          <dgm:hierBranch val="init"/>
        </dgm:presLayoutVars>
      </dgm:prSet>
      <dgm:spPr/>
    </dgm:pt>
    <dgm:pt modelId="{320066A2-27E0-4B41-AC9F-A84201EF8C5E}" type="pres">
      <dgm:prSet presAssocID="{521E5B01-415B-4D57-88E2-40185180D562}" presName="rootComposite" presStyleCnt="0"/>
      <dgm:spPr/>
    </dgm:pt>
    <dgm:pt modelId="{A96DF9A7-BFF1-4712-B64D-2F3499E562E4}" type="pres">
      <dgm:prSet presAssocID="{521E5B01-415B-4D57-88E2-40185180D562}" presName="rootText" presStyleLbl="node1" presStyleIdx="4" presStyleCnt="11">
        <dgm:presLayoutVars>
          <dgm:chMax/>
          <dgm:chPref val="3"/>
        </dgm:presLayoutVars>
      </dgm:prSet>
      <dgm:spPr/>
    </dgm:pt>
    <dgm:pt modelId="{C7EC98A2-2B1D-42A0-AF52-39B5B6851D43}" type="pres">
      <dgm:prSet presAssocID="{521E5B01-415B-4D57-88E2-40185180D562}" presName="titleText2" presStyleLbl="fgAcc1" presStyleIdx="4" presStyleCnt="11">
        <dgm:presLayoutVars>
          <dgm:chMax val="0"/>
          <dgm:chPref val="0"/>
        </dgm:presLayoutVars>
      </dgm:prSet>
      <dgm:spPr/>
    </dgm:pt>
    <dgm:pt modelId="{D9CD813F-F627-4B03-B46A-205AD3DF1DA7}" type="pres">
      <dgm:prSet presAssocID="{521E5B01-415B-4D57-88E2-40185180D562}" presName="rootConnector" presStyleLbl="node3" presStyleIdx="0" presStyleCnt="0"/>
      <dgm:spPr/>
    </dgm:pt>
    <dgm:pt modelId="{9B631B1F-E3F9-49CD-9742-D4B245B28CAD}" type="pres">
      <dgm:prSet presAssocID="{521E5B01-415B-4D57-88E2-40185180D562}" presName="hierChild4" presStyleCnt="0"/>
      <dgm:spPr/>
    </dgm:pt>
    <dgm:pt modelId="{490EC248-CD31-4889-BBBC-CB66EE92BDE3}" type="pres">
      <dgm:prSet presAssocID="{521E5B01-415B-4D57-88E2-40185180D562}" presName="hierChild5" presStyleCnt="0"/>
      <dgm:spPr/>
    </dgm:pt>
    <dgm:pt modelId="{89167843-E5F6-401F-9143-61CF28841FDE}" type="pres">
      <dgm:prSet presAssocID="{FB34BB29-06BF-4887-89E5-9AB56AFE1D9B}" presName="hierChild5" presStyleCnt="0"/>
      <dgm:spPr/>
    </dgm:pt>
    <dgm:pt modelId="{7F8539F7-70D7-4349-A9A7-95CB978719F7}" type="pres">
      <dgm:prSet presAssocID="{970394E2-CFB3-44FF-8C08-6906D8DCAAF5}" presName="Name37" presStyleLbl="parChTrans1D2" presStyleIdx="1" presStyleCnt="3"/>
      <dgm:spPr/>
    </dgm:pt>
    <dgm:pt modelId="{B161E946-794F-4FE1-A91A-D27245AA8539}" type="pres">
      <dgm:prSet presAssocID="{601E629A-D9FE-43D2-865A-252095B4C4C5}" presName="hierRoot2" presStyleCnt="0">
        <dgm:presLayoutVars>
          <dgm:hierBranch val="init"/>
        </dgm:presLayoutVars>
      </dgm:prSet>
      <dgm:spPr/>
    </dgm:pt>
    <dgm:pt modelId="{2262D124-03D6-4EEA-9A07-7DA44989B6CE}" type="pres">
      <dgm:prSet presAssocID="{601E629A-D9FE-43D2-865A-252095B4C4C5}" presName="rootComposite" presStyleCnt="0"/>
      <dgm:spPr/>
    </dgm:pt>
    <dgm:pt modelId="{979A8D03-03D9-4864-BB5A-82B404DB9F96}" type="pres">
      <dgm:prSet presAssocID="{601E629A-D9FE-43D2-865A-252095B4C4C5}" presName="rootText" presStyleLbl="node1" presStyleIdx="5" presStyleCnt="11">
        <dgm:presLayoutVars>
          <dgm:chMax/>
          <dgm:chPref val="3"/>
        </dgm:presLayoutVars>
      </dgm:prSet>
      <dgm:spPr/>
    </dgm:pt>
    <dgm:pt modelId="{4D0FC34B-5B16-4BE4-90ED-C98F23065FD7}" type="pres">
      <dgm:prSet presAssocID="{601E629A-D9FE-43D2-865A-252095B4C4C5}" presName="titleText2" presStyleLbl="fgAcc1" presStyleIdx="5" presStyleCnt="11">
        <dgm:presLayoutVars>
          <dgm:chMax val="0"/>
          <dgm:chPref val="0"/>
        </dgm:presLayoutVars>
      </dgm:prSet>
      <dgm:spPr/>
    </dgm:pt>
    <dgm:pt modelId="{BA4074A2-FB32-40D6-BBE0-BE652A2B2E6C}" type="pres">
      <dgm:prSet presAssocID="{601E629A-D9FE-43D2-865A-252095B4C4C5}" presName="rootConnector" presStyleLbl="node2" presStyleIdx="0" presStyleCnt="0"/>
      <dgm:spPr/>
    </dgm:pt>
    <dgm:pt modelId="{6C86EBB2-85D4-45FC-8AFD-D8657F49F556}" type="pres">
      <dgm:prSet presAssocID="{601E629A-D9FE-43D2-865A-252095B4C4C5}" presName="hierChild4" presStyleCnt="0"/>
      <dgm:spPr/>
    </dgm:pt>
    <dgm:pt modelId="{A9E42DA0-1516-4E15-9BF5-388F3B847B8E}" type="pres">
      <dgm:prSet presAssocID="{601E629A-D9FE-43D2-865A-252095B4C4C5}" presName="hierChild5" presStyleCnt="0"/>
      <dgm:spPr/>
    </dgm:pt>
    <dgm:pt modelId="{375AB4FE-014A-41EA-9972-AF7EC12BC85C}" type="pres">
      <dgm:prSet presAssocID="{EA171814-40AE-4ECA-8C0E-58D1193BF279}" presName="Name37" presStyleLbl="parChTrans1D2" presStyleIdx="2" presStyleCnt="3"/>
      <dgm:spPr/>
    </dgm:pt>
    <dgm:pt modelId="{B13BBD45-9A00-488F-B034-F0719B20798D}" type="pres">
      <dgm:prSet presAssocID="{BD059510-63DB-42CD-8BC0-F4DEFFBBA126}" presName="hierRoot2" presStyleCnt="0">
        <dgm:presLayoutVars>
          <dgm:hierBranch val="init"/>
        </dgm:presLayoutVars>
      </dgm:prSet>
      <dgm:spPr/>
    </dgm:pt>
    <dgm:pt modelId="{8FC6FD3A-25B3-4C58-BD25-F0BE5815A7A0}" type="pres">
      <dgm:prSet presAssocID="{BD059510-63DB-42CD-8BC0-F4DEFFBBA126}" presName="rootComposite" presStyleCnt="0"/>
      <dgm:spPr/>
    </dgm:pt>
    <dgm:pt modelId="{2D37F673-A713-4B5A-9F46-24A3E8593938}" type="pres">
      <dgm:prSet presAssocID="{BD059510-63DB-42CD-8BC0-F4DEFFBBA126}" presName="rootText" presStyleLbl="node1" presStyleIdx="6" presStyleCnt="11">
        <dgm:presLayoutVars>
          <dgm:chMax/>
          <dgm:chPref val="3"/>
        </dgm:presLayoutVars>
      </dgm:prSet>
      <dgm:spPr/>
    </dgm:pt>
    <dgm:pt modelId="{61F08A4D-C499-45A8-BE7E-59F357BDAB03}" type="pres">
      <dgm:prSet presAssocID="{BD059510-63DB-42CD-8BC0-F4DEFFBBA126}" presName="titleText2" presStyleLbl="fgAcc1" presStyleIdx="6" presStyleCnt="11">
        <dgm:presLayoutVars>
          <dgm:chMax val="0"/>
          <dgm:chPref val="0"/>
        </dgm:presLayoutVars>
      </dgm:prSet>
      <dgm:spPr/>
    </dgm:pt>
    <dgm:pt modelId="{FBF9390F-75C5-4948-B5CE-026D57B8C2FB}" type="pres">
      <dgm:prSet presAssocID="{BD059510-63DB-42CD-8BC0-F4DEFFBBA126}" presName="rootConnector" presStyleLbl="node2" presStyleIdx="0" presStyleCnt="0"/>
      <dgm:spPr/>
    </dgm:pt>
    <dgm:pt modelId="{1C43A449-2411-4372-B231-B75CB523FD53}" type="pres">
      <dgm:prSet presAssocID="{BD059510-63DB-42CD-8BC0-F4DEFFBBA126}" presName="hierChild4" presStyleCnt="0"/>
      <dgm:spPr/>
    </dgm:pt>
    <dgm:pt modelId="{673EBE67-40A7-4315-A21C-E86023715EFB}" type="pres">
      <dgm:prSet presAssocID="{5C1A8B3B-BE3C-4AAE-9495-5B6BE43DFCCF}" presName="Name37" presStyleLbl="parChTrans1D3" presStyleIdx="4" presStyleCnt="7"/>
      <dgm:spPr/>
    </dgm:pt>
    <dgm:pt modelId="{5B2E598C-B420-42CC-8BCF-0A3156CDC480}" type="pres">
      <dgm:prSet presAssocID="{6AAC12E8-E0AF-47E8-96EC-998019FD4F49}" presName="hierRoot2" presStyleCnt="0">
        <dgm:presLayoutVars>
          <dgm:hierBranch val="init"/>
        </dgm:presLayoutVars>
      </dgm:prSet>
      <dgm:spPr/>
    </dgm:pt>
    <dgm:pt modelId="{76F742D1-3B90-41A5-AAAF-54C8F51164C0}" type="pres">
      <dgm:prSet presAssocID="{6AAC12E8-E0AF-47E8-96EC-998019FD4F49}" presName="rootComposite" presStyleCnt="0"/>
      <dgm:spPr/>
    </dgm:pt>
    <dgm:pt modelId="{9709197F-5222-4DA4-820A-3A2AFFC38E34}" type="pres">
      <dgm:prSet presAssocID="{6AAC12E8-E0AF-47E8-96EC-998019FD4F49}" presName="rootText" presStyleLbl="node1" presStyleIdx="7" presStyleCnt="11" custScaleX="114177">
        <dgm:presLayoutVars>
          <dgm:chMax/>
          <dgm:chPref val="3"/>
        </dgm:presLayoutVars>
      </dgm:prSet>
      <dgm:spPr/>
    </dgm:pt>
    <dgm:pt modelId="{042A0476-C533-4781-985D-5C19E20600C5}" type="pres">
      <dgm:prSet presAssocID="{6AAC12E8-E0AF-47E8-96EC-998019FD4F49}" presName="titleText2" presStyleLbl="fgAcc1" presStyleIdx="7" presStyleCnt="11">
        <dgm:presLayoutVars>
          <dgm:chMax val="0"/>
          <dgm:chPref val="0"/>
        </dgm:presLayoutVars>
      </dgm:prSet>
      <dgm:spPr/>
    </dgm:pt>
    <dgm:pt modelId="{C6B0EEF6-0018-4961-97B1-A4F77564034D}" type="pres">
      <dgm:prSet presAssocID="{6AAC12E8-E0AF-47E8-96EC-998019FD4F49}" presName="rootConnector" presStyleLbl="node3" presStyleIdx="0" presStyleCnt="0"/>
      <dgm:spPr/>
    </dgm:pt>
    <dgm:pt modelId="{BC87A44A-0C8B-4237-B8EB-631E3F07BF7F}" type="pres">
      <dgm:prSet presAssocID="{6AAC12E8-E0AF-47E8-96EC-998019FD4F49}" presName="hierChild4" presStyleCnt="0"/>
      <dgm:spPr/>
    </dgm:pt>
    <dgm:pt modelId="{1C37B333-A87A-41DA-BBA9-737AE369A24E}" type="pres">
      <dgm:prSet presAssocID="{6AAC12E8-E0AF-47E8-96EC-998019FD4F49}" presName="hierChild5" presStyleCnt="0"/>
      <dgm:spPr/>
    </dgm:pt>
    <dgm:pt modelId="{088CA354-168A-4955-88AD-89F8C8004E20}" type="pres">
      <dgm:prSet presAssocID="{4095E677-C803-40F2-BA2C-06B2D5CB9189}" presName="Name37" presStyleLbl="parChTrans1D3" presStyleIdx="5" presStyleCnt="7"/>
      <dgm:spPr/>
    </dgm:pt>
    <dgm:pt modelId="{68FDF8B3-3195-4372-AFD0-506C01344C95}" type="pres">
      <dgm:prSet presAssocID="{A12A389E-087C-4684-8B80-36672DB114F5}" presName="hierRoot2" presStyleCnt="0">
        <dgm:presLayoutVars>
          <dgm:hierBranch val="init"/>
        </dgm:presLayoutVars>
      </dgm:prSet>
      <dgm:spPr/>
    </dgm:pt>
    <dgm:pt modelId="{8C806AF1-8178-4801-B772-CF23CB66A656}" type="pres">
      <dgm:prSet presAssocID="{A12A389E-087C-4684-8B80-36672DB114F5}" presName="rootComposite" presStyleCnt="0"/>
      <dgm:spPr/>
    </dgm:pt>
    <dgm:pt modelId="{9D49C236-10DA-4B19-8C58-AD67319B9E62}" type="pres">
      <dgm:prSet presAssocID="{A12A389E-087C-4684-8B80-36672DB114F5}" presName="rootText" presStyleLbl="node1" presStyleIdx="8" presStyleCnt="11">
        <dgm:presLayoutVars>
          <dgm:chMax/>
          <dgm:chPref val="3"/>
        </dgm:presLayoutVars>
      </dgm:prSet>
      <dgm:spPr/>
    </dgm:pt>
    <dgm:pt modelId="{DFEBFD06-9F5B-4899-BDCB-0913753ED40E}" type="pres">
      <dgm:prSet presAssocID="{A12A389E-087C-4684-8B80-36672DB114F5}" presName="titleText2" presStyleLbl="fgAcc1" presStyleIdx="8" presStyleCnt="11">
        <dgm:presLayoutVars>
          <dgm:chMax val="0"/>
          <dgm:chPref val="0"/>
        </dgm:presLayoutVars>
      </dgm:prSet>
      <dgm:spPr/>
    </dgm:pt>
    <dgm:pt modelId="{AD1C54D7-1A4C-4916-95CA-5AC6A47DE798}" type="pres">
      <dgm:prSet presAssocID="{A12A389E-087C-4684-8B80-36672DB114F5}" presName="rootConnector" presStyleLbl="node3" presStyleIdx="0" presStyleCnt="0"/>
      <dgm:spPr/>
    </dgm:pt>
    <dgm:pt modelId="{CB025AD3-A3B8-474C-AB5D-4685C34DA0B3}" type="pres">
      <dgm:prSet presAssocID="{A12A389E-087C-4684-8B80-36672DB114F5}" presName="hierChild4" presStyleCnt="0"/>
      <dgm:spPr/>
    </dgm:pt>
    <dgm:pt modelId="{2E6FCDBC-1159-4386-AE19-9A361CAAF47D}" type="pres">
      <dgm:prSet presAssocID="{6E5A40FF-A5A6-4883-829F-9957A254A858}" presName="Name37" presStyleLbl="parChTrans1D4" presStyleIdx="0" presStyleCnt="1"/>
      <dgm:spPr/>
    </dgm:pt>
    <dgm:pt modelId="{49791D1F-1788-421F-B099-F2B8EA590430}" type="pres">
      <dgm:prSet presAssocID="{38297F9C-9474-4AD2-AA7A-6CEFEB28698F}" presName="hierRoot2" presStyleCnt="0">
        <dgm:presLayoutVars>
          <dgm:hierBranch val="init"/>
        </dgm:presLayoutVars>
      </dgm:prSet>
      <dgm:spPr/>
    </dgm:pt>
    <dgm:pt modelId="{84D537BA-38C2-440D-BA2C-7F1D965D4B25}" type="pres">
      <dgm:prSet presAssocID="{38297F9C-9474-4AD2-AA7A-6CEFEB28698F}" presName="rootComposite" presStyleCnt="0"/>
      <dgm:spPr/>
    </dgm:pt>
    <dgm:pt modelId="{3F491F66-2E46-4797-8BB0-F3935652718F}" type="pres">
      <dgm:prSet presAssocID="{38297F9C-9474-4AD2-AA7A-6CEFEB28698F}" presName="rootText" presStyleLbl="node1" presStyleIdx="9" presStyleCnt="11">
        <dgm:presLayoutVars>
          <dgm:chMax/>
          <dgm:chPref val="3"/>
        </dgm:presLayoutVars>
      </dgm:prSet>
      <dgm:spPr/>
    </dgm:pt>
    <dgm:pt modelId="{AA22AD59-61AD-4F90-9E51-1004A7C9F8E4}" type="pres">
      <dgm:prSet presAssocID="{38297F9C-9474-4AD2-AA7A-6CEFEB28698F}" presName="titleText2" presStyleLbl="fgAcc1" presStyleIdx="9" presStyleCnt="11">
        <dgm:presLayoutVars>
          <dgm:chMax val="0"/>
          <dgm:chPref val="0"/>
        </dgm:presLayoutVars>
      </dgm:prSet>
      <dgm:spPr/>
    </dgm:pt>
    <dgm:pt modelId="{4F6BCC04-1A09-4231-83A0-C6163E9CEB5F}" type="pres">
      <dgm:prSet presAssocID="{38297F9C-9474-4AD2-AA7A-6CEFEB28698F}" presName="rootConnector" presStyleLbl="node4" presStyleIdx="0" presStyleCnt="0"/>
      <dgm:spPr/>
    </dgm:pt>
    <dgm:pt modelId="{1CA4F8A9-2D65-46AC-95AD-0ED3755BED53}" type="pres">
      <dgm:prSet presAssocID="{38297F9C-9474-4AD2-AA7A-6CEFEB28698F}" presName="hierChild4" presStyleCnt="0"/>
      <dgm:spPr/>
    </dgm:pt>
    <dgm:pt modelId="{4437A1C9-A46F-4515-9311-8368E55BC76C}" type="pres">
      <dgm:prSet presAssocID="{38297F9C-9474-4AD2-AA7A-6CEFEB28698F}" presName="hierChild5" presStyleCnt="0"/>
      <dgm:spPr/>
    </dgm:pt>
    <dgm:pt modelId="{959CF757-4A3E-4BB6-B668-7B1FA3D9DE61}" type="pres">
      <dgm:prSet presAssocID="{A12A389E-087C-4684-8B80-36672DB114F5}" presName="hierChild5" presStyleCnt="0"/>
      <dgm:spPr/>
    </dgm:pt>
    <dgm:pt modelId="{112BF888-3899-42EC-B3E4-722CE8F17367}" type="pres">
      <dgm:prSet presAssocID="{F26091CA-9A7F-4FC2-8A47-A9C0BC28AA7B}" presName="Name37" presStyleLbl="parChTrans1D3" presStyleIdx="6" presStyleCnt="7"/>
      <dgm:spPr/>
    </dgm:pt>
    <dgm:pt modelId="{F8265D33-443D-47A6-A534-88427041B639}" type="pres">
      <dgm:prSet presAssocID="{8D80ACDE-6374-4E5D-8652-138EE54D7787}" presName="hierRoot2" presStyleCnt="0">
        <dgm:presLayoutVars>
          <dgm:hierBranch val="init"/>
        </dgm:presLayoutVars>
      </dgm:prSet>
      <dgm:spPr/>
    </dgm:pt>
    <dgm:pt modelId="{1B92848D-3C70-4571-964A-1ABF4E1491E0}" type="pres">
      <dgm:prSet presAssocID="{8D80ACDE-6374-4E5D-8652-138EE54D7787}" presName="rootComposite" presStyleCnt="0"/>
      <dgm:spPr/>
    </dgm:pt>
    <dgm:pt modelId="{9B493CE9-6918-4E20-9D78-9F8950EE93B7}" type="pres">
      <dgm:prSet presAssocID="{8D80ACDE-6374-4E5D-8652-138EE54D7787}" presName="rootText" presStyleLbl="node1" presStyleIdx="10" presStyleCnt="11">
        <dgm:presLayoutVars>
          <dgm:chMax/>
          <dgm:chPref val="3"/>
        </dgm:presLayoutVars>
      </dgm:prSet>
      <dgm:spPr/>
    </dgm:pt>
    <dgm:pt modelId="{87445DE7-10BE-4079-885A-CFF7375AE985}" type="pres">
      <dgm:prSet presAssocID="{8D80ACDE-6374-4E5D-8652-138EE54D7787}" presName="titleText2" presStyleLbl="fgAcc1" presStyleIdx="10" presStyleCnt="11">
        <dgm:presLayoutVars>
          <dgm:chMax val="0"/>
          <dgm:chPref val="0"/>
        </dgm:presLayoutVars>
      </dgm:prSet>
      <dgm:spPr/>
    </dgm:pt>
    <dgm:pt modelId="{5AB32F75-457B-44BF-A8FD-F27D49CABF07}" type="pres">
      <dgm:prSet presAssocID="{8D80ACDE-6374-4E5D-8652-138EE54D7787}" presName="rootConnector" presStyleLbl="node3" presStyleIdx="0" presStyleCnt="0"/>
      <dgm:spPr/>
    </dgm:pt>
    <dgm:pt modelId="{07266A9B-523D-4D64-89B7-7AE11F478EA3}" type="pres">
      <dgm:prSet presAssocID="{8D80ACDE-6374-4E5D-8652-138EE54D7787}" presName="hierChild4" presStyleCnt="0"/>
      <dgm:spPr/>
    </dgm:pt>
    <dgm:pt modelId="{F67CB44A-0191-4FDD-A559-F6F229305C40}" type="pres">
      <dgm:prSet presAssocID="{8D80ACDE-6374-4E5D-8652-138EE54D7787}" presName="hierChild5" presStyleCnt="0"/>
      <dgm:spPr/>
    </dgm:pt>
    <dgm:pt modelId="{1D2CFCC0-42C1-4261-B532-F7C30F622401}" type="pres">
      <dgm:prSet presAssocID="{BD059510-63DB-42CD-8BC0-F4DEFFBBA126}" presName="hierChild5" presStyleCnt="0"/>
      <dgm:spPr/>
    </dgm:pt>
    <dgm:pt modelId="{53B879B7-3B5D-4C94-8AFD-6964FD3D0780}" type="pres">
      <dgm:prSet presAssocID="{BC13CE6A-9DBB-40E8-ACAF-2C6FE30373FD}" presName="hierChild3" presStyleCnt="0"/>
      <dgm:spPr/>
    </dgm:pt>
  </dgm:ptLst>
  <dgm:cxnLst>
    <dgm:cxn modelId="{0338BF01-A130-4575-B680-6832B2831C09}" type="presOf" srcId="{BC13CE6A-9DBB-40E8-ACAF-2C6FE30373FD}" destId="{85F523EC-77D4-4EC4-8544-EF59F6C9CD33}" srcOrd="0" destOrd="0" presId="urn:microsoft.com/office/officeart/2008/layout/NameandTitleOrganizationalChart"/>
    <dgm:cxn modelId="{6DC23404-5DE0-4EDE-9D35-7694F80DFB2C}" type="presOf" srcId="{0E244F49-22E9-4BEF-BB4E-823FFA02C6BD}" destId="{D0B666A1-16BE-46C2-97BE-EDBB44E0178C}" srcOrd="0" destOrd="0" presId="urn:microsoft.com/office/officeart/2008/layout/NameandTitleOrganizationalChart"/>
    <dgm:cxn modelId="{375DA604-5117-4811-AE38-DB19FEFCDCAE}" type="presOf" srcId="{F21E15D0-D9C2-43FB-ACD7-B91E79D5975C}" destId="{8FACF95B-D449-4EF3-8D59-2B568D1EAFEF}" srcOrd="0" destOrd="0" presId="urn:microsoft.com/office/officeart/2008/layout/NameandTitleOrganizationalChart"/>
    <dgm:cxn modelId="{3EABE806-54FD-4188-A266-5C991F5BACA1}" type="presOf" srcId="{38297F9C-9474-4AD2-AA7A-6CEFEB28698F}" destId="{4F6BCC04-1A09-4231-83A0-C6163E9CEB5F}" srcOrd="1" destOrd="0" presId="urn:microsoft.com/office/officeart/2008/layout/NameandTitleOrganizationalChart"/>
    <dgm:cxn modelId="{59A33808-5D5E-4A28-A353-88FCF744585E}" type="presOf" srcId="{85CC51CC-C44D-4CC9-A250-BEA99C8C6080}" destId="{C7EC98A2-2B1D-42A0-AF52-39B5B6851D43}" srcOrd="0" destOrd="0" presId="urn:microsoft.com/office/officeart/2008/layout/NameandTitleOrganizationalChart"/>
    <dgm:cxn modelId="{12D71109-0716-493B-9825-C240C6F64D6F}" type="presOf" srcId="{38297F9C-9474-4AD2-AA7A-6CEFEB28698F}" destId="{3F491F66-2E46-4797-8BB0-F3935652718F}" srcOrd="0" destOrd="0" presId="urn:microsoft.com/office/officeart/2008/layout/NameandTitleOrganizationalChart"/>
    <dgm:cxn modelId="{D2179809-2437-4A48-8B16-4B35DFC3F43C}" type="presOf" srcId="{332787FA-10F5-4FBC-9635-49D4EDC6522E}" destId="{70939A82-6DE5-4812-A052-7437D3E0E31F}" srcOrd="0" destOrd="0" presId="urn:microsoft.com/office/officeart/2008/layout/NameandTitleOrganizationalChart"/>
    <dgm:cxn modelId="{06192C0F-9535-493E-90A7-16D4E36BA74B}" type="presOf" srcId="{521E5B01-415B-4D57-88E2-40185180D562}" destId="{D9CD813F-F627-4B03-B46A-205AD3DF1DA7}" srcOrd="1" destOrd="0" presId="urn:microsoft.com/office/officeart/2008/layout/NameandTitleOrganizationalChart"/>
    <dgm:cxn modelId="{1770BD15-CBED-4CB6-B24A-DD27FEE49ACC}" type="presOf" srcId="{055FE660-8FB8-4952-B888-8D6A76A7A599}" destId="{585C09AC-07E2-4008-A571-2449B2164D1A}" srcOrd="0" destOrd="0" presId="urn:microsoft.com/office/officeart/2008/layout/NameandTitleOrganizationalChart"/>
    <dgm:cxn modelId="{4F7B5F1A-42DD-4CD7-920D-86C955C58A15}" type="presOf" srcId="{A12A389E-087C-4684-8B80-36672DB114F5}" destId="{9D49C236-10DA-4B19-8C58-AD67319B9E62}" srcOrd="0" destOrd="0" presId="urn:microsoft.com/office/officeart/2008/layout/NameandTitleOrganizationalChart"/>
    <dgm:cxn modelId="{CD3ACF1B-2B37-46A6-ADD2-A4EFBD84984A}" srcId="{BC13CE6A-9DBB-40E8-ACAF-2C6FE30373FD}" destId="{FB34BB29-06BF-4887-89E5-9AB56AFE1D9B}" srcOrd="0" destOrd="0" parTransId="{5017975A-4195-4010-B36E-1003019808A4}" sibTransId="{CC80C681-62AF-4316-ADE5-04D8D630CB95}"/>
    <dgm:cxn modelId="{0A3B051E-1B5C-4B83-867C-7908BD23FF10}" type="presOf" srcId="{6E5A40FF-A5A6-4883-829F-9957A254A858}" destId="{2E6FCDBC-1159-4386-AE19-9A361CAAF47D}" srcOrd="0" destOrd="0" presId="urn:microsoft.com/office/officeart/2008/layout/NameandTitleOrganizationalChart"/>
    <dgm:cxn modelId="{63ED9F1F-267F-4289-937F-766B19F0EFEB}" type="presOf" srcId="{6AAC12E8-E0AF-47E8-96EC-998019FD4F49}" destId="{9709197F-5222-4DA4-820A-3A2AFFC38E34}" srcOrd="0" destOrd="0" presId="urn:microsoft.com/office/officeart/2008/layout/NameandTitleOrganizationalChart"/>
    <dgm:cxn modelId="{3AA13B20-0FD7-400B-B82D-E99CC2B22EB6}" type="presOf" srcId="{AF68C9BC-AB68-41CE-A311-46274BE8F14D}" destId="{E0B9FE0C-0F10-441B-AB91-11F21257A420}" srcOrd="0" destOrd="0" presId="urn:microsoft.com/office/officeart/2008/layout/NameandTitleOrganizationalChart"/>
    <dgm:cxn modelId="{5409A922-C111-4BDA-AFC5-F02C957EFF0D}" srcId="{FB34BB29-06BF-4887-89E5-9AB56AFE1D9B}" destId="{4B5C0431-51F8-41E3-A354-B64E91B94DE2}" srcOrd="2" destOrd="0" parTransId="{4FB57BCE-C8F2-403F-BB79-3D684D4DC46D}" sibTransId="{0E244F49-22E9-4BEF-BB4E-823FFA02C6BD}"/>
    <dgm:cxn modelId="{C878DA28-CDA3-44F6-A94C-8725D4E350B0}" type="presOf" srcId="{BD059510-63DB-42CD-8BC0-F4DEFFBBA126}" destId="{FBF9390F-75C5-4948-B5CE-026D57B8C2FB}" srcOrd="1" destOrd="0" presId="urn:microsoft.com/office/officeart/2008/layout/NameandTitleOrganizationalChart"/>
    <dgm:cxn modelId="{0F7A8C29-F389-4DE4-9E8E-246C94A9BEF2}" type="presOf" srcId="{970394E2-CFB3-44FF-8C08-6906D8DCAAF5}" destId="{7F8539F7-70D7-4349-A9A7-95CB978719F7}" srcOrd="0" destOrd="0" presId="urn:microsoft.com/office/officeart/2008/layout/NameandTitleOrganizationalChart"/>
    <dgm:cxn modelId="{107E202D-6308-4A6A-9A22-BE662CE00AA4}" type="presOf" srcId="{6AAC12E8-E0AF-47E8-96EC-998019FD4F49}" destId="{C6B0EEF6-0018-4961-97B1-A4F77564034D}" srcOrd="1" destOrd="0" presId="urn:microsoft.com/office/officeart/2008/layout/NameandTitleOrganizationalChart"/>
    <dgm:cxn modelId="{ECE55837-3767-41C4-A609-F53D4F6E94D4}" type="presOf" srcId="{8D80ACDE-6374-4E5D-8652-138EE54D7787}" destId="{9B493CE9-6918-4E20-9D78-9F8950EE93B7}" srcOrd="0" destOrd="0" presId="urn:microsoft.com/office/officeart/2008/layout/NameandTitleOrganizationalChart"/>
    <dgm:cxn modelId="{3ED8603A-86E2-472C-933E-DD267814B701}" type="presOf" srcId="{AED84825-61A5-4CC7-A083-88F78C76BB52}" destId="{87445DE7-10BE-4079-885A-CFF7375AE985}" srcOrd="0" destOrd="0" presId="urn:microsoft.com/office/officeart/2008/layout/NameandTitleOrganizationalChart"/>
    <dgm:cxn modelId="{0F71873C-C592-4BD4-9F5D-50902010C5FB}" type="presOf" srcId="{601E629A-D9FE-43D2-865A-252095B4C4C5}" destId="{979A8D03-03D9-4864-BB5A-82B404DB9F96}" srcOrd="0" destOrd="0" presId="urn:microsoft.com/office/officeart/2008/layout/NameandTitleOrganizationalChart"/>
    <dgm:cxn modelId="{7C6C8C3C-BCD9-4457-8471-79BDF23BBD1C}" type="presOf" srcId="{AF68C9BC-AB68-41CE-A311-46274BE8F14D}" destId="{92D75A91-3A51-4CBE-8163-5A724FBDF446}" srcOrd="1" destOrd="0" presId="urn:microsoft.com/office/officeart/2008/layout/NameandTitleOrganizationalChart"/>
    <dgm:cxn modelId="{8135675C-458F-4DA8-8959-AAE3A2B75766}" type="presOf" srcId="{474F5167-200C-4F26-88C6-E4F09CCD85CD}" destId="{61F08A4D-C499-45A8-BE7E-59F357BDAB03}" srcOrd="0" destOrd="0" presId="urn:microsoft.com/office/officeart/2008/layout/NameandTitleOrganizationalChart"/>
    <dgm:cxn modelId="{2D3C825D-E628-41A7-AF4C-EB245AC97FCD}" type="presOf" srcId="{3D958DF5-C6B6-497D-B8EF-AE2E2D6EADCC}" destId="{042A0476-C533-4781-985D-5C19E20600C5}" srcOrd="0" destOrd="0" presId="urn:microsoft.com/office/officeart/2008/layout/NameandTitleOrganizationalChart"/>
    <dgm:cxn modelId="{A5B84642-768F-48CE-BB5F-9D150F2E9757}" srcId="{BD059510-63DB-42CD-8BC0-F4DEFFBBA126}" destId="{A12A389E-087C-4684-8B80-36672DB114F5}" srcOrd="1" destOrd="0" parTransId="{4095E677-C803-40F2-BA2C-06B2D5CB9189}" sibTransId="{EC0503A6-8B8F-48F9-984E-18C768EF6CF1}"/>
    <dgm:cxn modelId="{5315BB62-8D60-446C-9179-9F69F9B06F88}" type="presOf" srcId="{4095E677-C803-40F2-BA2C-06B2D5CB9189}" destId="{088CA354-168A-4955-88AD-89F8C8004E20}" srcOrd="0" destOrd="0" presId="urn:microsoft.com/office/officeart/2008/layout/NameandTitleOrganizationalChart"/>
    <dgm:cxn modelId="{F482D262-A8F7-4939-A75D-28AAD49014E9}" type="presOf" srcId="{521E5B01-415B-4D57-88E2-40185180D562}" destId="{A96DF9A7-BFF1-4712-B64D-2F3499E562E4}" srcOrd="0" destOrd="0" presId="urn:microsoft.com/office/officeart/2008/layout/NameandTitleOrganizationalChart"/>
    <dgm:cxn modelId="{61C54365-6D6B-438B-A683-68DA34E80784}" type="presOf" srcId="{CC80C681-62AF-4316-ADE5-04D8D630CB95}" destId="{DAFDF285-03B7-4FBD-AAE5-7D64AAADAAEC}" srcOrd="0" destOrd="0" presId="urn:microsoft.com/office/officeart/2008/layout/NameandTitleOrganizationalChart"/>
    <dgm:cxn modelId="{103F9A4A-332C-4501-9B7E-95BFAC85B336}" type="presOf" srcId="{4B5C0431-51F8-41E3-A354-B64E91B94DE2}" destId="{2FE68992-50E2-44D2-A0BC-097F6B21F89B}" srcOrd="1" destOrd="0" presId="urn:microsoft.com/office/officeart/2008/layout/NameandTitleOrganizationalChart"/>
    <dgm:cxn modelId="{CAE2616D-39FA-474E-9D68-E088FB8E9729}" type="presOf" srcId="{BC13CE6A-9DBB-40E8-ACAF-2C6FE30373FD}" destId="{2077912F-F6AE-4E46-876D-74D9BA5509C5}" srcOrd="1" destOrd="0" presId="urn:microsoft.com/office/officeart/2008/layout/NameandTitleOrganizationalChart"/>
    <dgm:cxn modelId="{7887536D-6508-473C-813D-AA56E5699065}" type="presOf" srcId="{15251561-D0DA-4253-84F7-6953FB2E3C05}" destId="{34B9320B-82EC-4C16-8806-B706324B9E59}" srcOrd="1" destOrd="0" presId="urn:microsoft.com/office/officeart/2008/layout/NameandTitleOrganizationalChart"/>
    <dgm:cxn modelId="{2EEF1D6F-B068-47B3-9F9B-DA20BDC273C4}" srcId="{FB34BB29-06BF-4887-89E5-9AB56AFE1D9B}" destId="{521E5B01-415B-4D57-88E2-40185180D562}" srcOrd="3" destOrd="0" parTransId="{F21E15D0-D9C2-43FB-ACD7-B91E79D5975C}" sibTransId="{85CC51CC-C44D-4CC9-A250-BEA99C8C6080}"/>
    <dgm:cxn modelId="{C5F63750-9E8D-43B0-A51B-B7A4BD0EDE0A}" type="presOf" srcId="{5B1BDB14-DCCF-46A3-9C22-415FB3FD7E5C}" destId="{A571761D-14C7-411A-AD1C-0CAE75AD8302}" srcOrd="0" destOrd="0" presId="urn:microsoft.com/office/officeart/2008/layout/NameandTitleOrganizationalChart"/>
    <dgm:cxn modelId="{9073A152-B419-452D-9ED0-DD81CF0DEFB3}" type="presOf" srcId="{EA171814-40AE-4ECA-8C0E-58D1193BF279}" destId="{375AB4FE-014A-41EA-9972-AF7EC12BC85C}" srcOrd="0" destOrd="0" presId="urn:microsoft.com/office/officeart/2008/layout/NameandTitleOrganizationalChart"/>
    <dgm:cxn modelId="{A1034E53-EBC9-4843-9DD5-8B05F5541948}" srcId="{BD059510-63DB-42CD-8BC0-F4DEFFBBA126}" destId="{8D80ACDE-6374-4E5D-8652-138EE54D7787}" srcOrd="2" destOrd="0" parTransId="{F26091CA-9A7F-4FC2-8A47-A9C0BC28AA7B}" sibTransId="{AED84825-61A5-4CC7-A083-88F78C76BB52}"/>
    <dgm:cxn modelId="{A46A1A74-C556-42EB-90F6-3C5CA2E579C1}" type="presOf" srcId="{8D80ACDE-6374-4E5D-8652-138EE54D7787}" destId="{5AB32F75-457B-44BF-A8FD-F27D49CABF07}" srcOrd="1" destOrd="0" presId="urn:microsoft.com/office/officeart/2008/layout/NameandTitleOrganizationalChart"/>
    <dgm:cxn modelId="{91E09956-207C-43F4-AE19-0627712B7BF7}" type="presOf" srcId="{FB34BB29-06BF-4887-89E5-9AB56AFE1D9B}" destId="{68DC429D-7F3C-446B-BB16-D1213175AA42}" srcOrd="0" destOrd="0" presId="urn:microsoft.com/office/officeart/2008/layout/NameandTitleOrganizationalChart"/>
    <dgm:cxn modelId="{3E98E156-11EC-4023-AF46-3BDFCFC71EFA}" type="presOf" srcId="{F26091CA-9A7F-4FC2-8A47-A9C0BC28AA7B}" destId="{112BF888-3899-42EC-B3E4-722CE8F17367}" srcOrd="0" destOrd="0" presId="urn:microsoft.com/office/officeart/2008/layout/NameandTitleOrganizationalChart"/>
    <dgm:cxn modelId="{7C55A758-507C-46BB-AED0-9D90FC0609DF}" type="presOf" srcId="{D5C00F8E-B5BA-4BC9-B69E-E251873A7C1F}" destId="{4D0FC34B-5B16-4BE4-90ED-C98F23065FD7}" srcOrd="0" destOrd="0" presId="urn:microsoft.com/office/officeart/2008/layout/NameandTitleOrganizationalChart"/>
    <dgm:cxn modelId="{B4B3F779-98B2-4E33-B911-9C1E45EA4B47}" type="presOf" srcId="{531A88D7-B484-41A8-B337-7BF9C8324140}" destId="{280E0885-C744-4892-A958-26EC3506CE64}" srcOrd="0" destOrd="0" presId="urn:microsoft.com/office/officeart/2008/layout/NameandTitleOrganizationalChart"/>
    <dgm:cxn modelId="{CB7BC585-9426-49AC-98A0-4174937DD756}" type="presOf" srcId="{1A1C21DB-9ADA-48E8-A0B8-33CF68BEF355}" destId="{C9461FD0-706E-4AF6-9757-94D46A246B24}" srcOrd="0" destOrd="0" presId="urn:microsoft.com/office/officeart/2008/layout/NameandTitleOrganizationalChart"/>
    <dgm:cxn modelId="{9A56B68A-EC7E-40DA-BE04-999AF26B77FA}" type="presOf" srcId="{EC0503A6-8B8F-48F9-984E-18C768EF6CF1}" destId="{DFEBFD06-9F5B-4899-BDCB-0913753ED40E}" srcOrd="0" destOrd="0" presId="urn:microsoft.com/office/officeart/2008/layout/NameandTitleOrganizationalChart"/>
    <dgm:cxn modelId="{A079868E-061D-4B5C-A03D-3A3C7140E25F}" type="presOf" srcId="{601E629A-D9FE-43D2-865A-252095B4C4C5}" destId="{BA4074A2-FB32-40D6-BBE0-BE652A2B2E6C}" srcOrd="1" destOrd="0" presId="urn:microsoft.com/office/officeart/2008/layout/NameandTitleOrganizationalChart"/>
    <dgm:cxn modelId="{99FB4C95-9AFA-4D6F-B4D4-E757A03A31DB}" srcId="{A12A389E-087C-4684-8B80-36672DB114F5}" destId="{38297F9C-9474-4AD2-AA7A-6CEFEB28698F}" srcOrd="0" destOrd="0" parTransId="{6E5A40FF-A5A6-4883-829F-9957A254A858}" sibTransId="{576E1F9B-1B25-47B2-AB4B-C96FA37270D7}"/>
    <dgm:cxn modelId="{B0EAE295-6DDB-4F4D-AC0A-C9CE46483F36}" type="presOf" srcId="{15251561-D0DA-4253-84F7-6953FB2E3C05}" destId="{DE1C32FE-2FBA-472A-8E93-FA2A7BAE2A52}" srcOrd="0" destOrd="0" presId="urn:microsoft.com/office/officeart/2008/layout/NameandTitleOrganizationalChart"/>
    <dgm:cxn modelId="{A0F62998-5628-405E-9ADE-24FADB0D5253}" type="presOf" srcId="{C7C795BD-12FD-4054-BC13-F7133770AE51}" destId="{8327945E-E709-4E6D-B625-3DB397C519CF}" srcOrd="0" destOrd="0" presId="urn:microsoft.com/office/officeart/2008/layout/NameandTitleOrganizationalChart"/>
    <dgm:cxn modelId="{C4E9BB98-FDC4-4FF2-80A5-8745EA6030DD}" type="presOf" srcId="{A12A389E-087C-4684-8B80-36672DB114F5}" destId="{AD1C54D7-1A4C-4916-95CA-5AC6A47DE798}" srcOrd="1" destOrd="0" presId="urn:microsoft.com/office/officeart/2008/layout/NameandTitleOrganizationalChart"/>
    <dgm:cxn modelId="{1C61ADA2-548E-4411-9E67-978C4BDF2C6E}" srcId="{FB34BB29-06BF-4887-89E5-9AB56AFE1D9B}" destId="{AF68C9BC-AB68-41CE-A311-46274BE8F14D}" srcOrd="1" destOrd="0" parTransId="{C7C795BD-12FD-4054-BC13-F7133770AE51}" sibTransId="{332787FA-10F5-4FBC-9635-49D4EDC6522E}"/>
    <dgm:cxn modelId="{9EBF60A3-60FB-4FDC-9A3B-F1710B5D905F}" srcId="{BC13CE6A-9DBB-40E8-ACAF-2C6FE30373FD}" destId="{BD059510-63DB-42CD-8BC0-F4DEFFBBA126}" srcOrd="2" destOrd="0" parTransId="{EA171814-40AE-4ECA-8C0E-58D1193BF279}" sibTransId="{474F5167-200C-4F26-88C6-E4F09CCD85CD}"/>
    <dgm:cxn modelId="{D4F653A3-3781-48EB-8D8C-A503FEE66D47}" srcId="{BD059510-63DB-42CD-8BC0-F4DEFFBBA126}" destId="{6AAC12E8-E0AF-47E8-96EC-998019FD4F49}" srcOrd="0" destOrd="0" parTransId="{5C1A8B3B-BE3C-4AAE-9495-5B6BE43DFCCF}" sibTransId="{3D958DF5-C6B6-497D-B8EF-AE2E2D6EADCC}"/>
    <dgm:cxn modelId="{967DF4A6-02EA-4945-89DC-F8433D11B75C}" type="presOf" srcId="{FB34BB29-06BF-4887-89E5-9AB56AFE1D9B}" destId="{5D5C90A5-C8FE-4EB4-B321-5A26E9D1457D}" srcOrd="1" destOrd="0" presId="urn:microsoft.com/office/officeart/2008/layout/NameandTitleOrganizationalChart"/>
    <dgm:cxn modelId="{6F3AF6AD-374E-45CA-9EB1-B0309596869B}" srcId="{FB34BB29-06BF-4887-89E5-9AB56AFE1D9B}" destId="{15251561-D0DA-4253-84F7-6953FB2E3C05}" srcOrd="0" destOrd="0" parTransId="{5B1BDB14-DCCF-46A3-9C22-415FB3FD7E5C}" sibTransId="{1A1C21DB-9ADA-48E8-A0B8-33CF68BEF355}"/>
    <dgm:cxn modelId="{DFDA3BB5-A8D6-4573-83B1-DFECD96E1681}" type="presOf" srcId="{5C1A8B3B-BE3C-4AAE-9495-5B6BE43DFCCF}" destId="{673EBE67-40A7-4315-A21C-E86023715EFB}" srcOrd="0" destOrd="0" presId="urn:microsoft.com/office/officeart/2008/layout/NameandTitleOrganizationalChart"/>
    <dgm:cxn modelId="{796490BA-3E98-4818-86C0-A7D548C39205}" type="presOf" srcId="{4FB57BCE-C8F2-403F-BB79-3D684D4DC46D}" destId="{EF441FCF-E78B-427C-80C5-A291887FD32D}" srcOrd="0" destOrd="0" presId="urn:microsoft.com/office/officeart/2008/layout/NameandTitleOrganizationalChart"/>
    <dgm:cxn modelId="{A9AF29BB-B034-49BA-B101-FCE8CCE7B3B8}" srcId="{055FE660-8FB8-4952-B888-8D6A76A7A599}" destId="{BC13CE6A-9DBB-40E8-ACAF-2C6FE30373FD}" srcOrd="0" destOrd="0" parTransId="{E91B94C5-43FE-4CC1-8C16-BC1643517345}" sibTransId="{531A88D7-B484-41A8-B337-7BF9C8324140}"/>
    <dgm:cxn modelId="{CB7723C5-0C10-44D3-BD84-65AAF9E38C50}" type="presOf" srcId="{5017975A-4195-4010-B36E-1003019808A4}" destId="{1D4A6EA9-97C1-4415-AB45-A8D7387296DC}" srcOrd="0" destOrd="0" presId="urn:microsoft.com/office/officeart/2008/layout/NameandTitleOrganizationalChart"/>
    <dgm:cxn modelId="{3C4BD8C7-D5AC-49D7-BE0D-107BE0ABAEA2}" srcId="{BC13CE6A-9DBB-40E8-ACAF-2C6FE30373FD}" destId="{601E629A-D9FE-43D2-865A-252095B4C4C5}" srcOrd="1" destOrd="0" parTransId="{970394E2-CFB3-44FF-8C08-6906D8DCAAF5}" sibTransId="{D5C00F8E-B5BA-4BC9-B69E-E251873A7C1F}"/>
    <dgm:cxn modelId="{5823D7EB-B1E3-433F-8EDD-30554AA318DA}" type="presOf" srcId="{4B5C0431-51F8-41E3-A354-B64E91B94DE2}" destId="{192ACB67-C87E-4ECF-97CB-8705F0CB67D9}" srcOrd="0" destOrd="0" presId="urn:microsoft.com/office/officeart/2008/layout/NameandTitleOrganizationalChart"/>
    <dgm:cxn modelId="{828983F2-FFE6-439C-A8EC-5385AD9950DA}" type="presOf" srcId="{BD059510-63DB-42CD-8BC0-F4DEFFBBA126}" destId="{2D37F673-A713-4B5A-9F46-24A3E8593938}" srcOrd="0" destOrd="0" presId="urn:microsoft.com/office/officeart/2008/layout/NameandTitleOrganizationalChart"/>
    <dgm:cxn modelId="{2544FBF3-307C-41D9-9918-00B9CC4EE5A2}" type="presOf" srcId="{576E1F9B-1B25-47B2-AB4B-C96FA37270D7}" destId="{AA22AD59-61AD-4F90-9E51-1004A7C9F8E4}" srcOrd="0" destOrd="0" presId="urn:microsoft.com/office/officeart/2008/layout/NameandTitleOrganizationalChart"/>
    <dgm:cxn modelId="{5F1E4A31-9B75-4A06-83A1-F4F09F310930}" type="presParOf" srcId="{585C09AC-07E2-4008-A571-2449B2164D1A}" destId="{DF8847C8-8DB2-41C8-BABC-A055DB242280}" srcOrd="0" destOrd="0" presId="urn:microsoft.com/office/officeart/2008/layout/NameandTitleOrganizationalChart"/>
    <dgm:cxn modelId="{EA04E833-F362-402D-B546-98E9B6467B4C}" type="presParOf" srcId="{DF8847C8-8DB2-41C8-BABC-A055DB242280}" destId="{93B125F1-BBA4-425C-ACAE-FB7B337871AE}" srcOrd="0" destOrd="0" presId="urn:microsoft.com/office/officeart/2008/layout/NameandTitleOrganizationalChart"/>
    <dgm:cxn modelId="{1003DBB9-4753-4079-8941-CFED6F7AAEF8}" type="presParOf" srcId="{93B125F1-BBA4-425C-ACAE-FB7B337871AE}" destId="{85F523EC-77D4-4EC4-8544-EF59F6C9CD33}" srcOrd="0" destOrd="0" presId="urn:microsoft.com/office/officeart/2008/layout/NameandTitleOrganizationalChart"/>
    <dgm:cxn modelId="{DD70884E-E651-48E0-8A6E-651AE0FA0037}" type="presParOf" srcId="{93B125F1-BBA4-425C-ACAE-FB7B337871AE}" destId="{280E0885-C744-4892-A958-26EC3506CE64}" srcOrd="1" destOrd="0" presId="urn:microsoft.com/office/officeart/2008/layout/NameandTitleOrganizationalChart"/>
    <dgm:cxn modelId="{4583BEAF-BA77-46E7-95C8-99B27D40EA48}" type="presParOf" srcId="{93B125F1-BBA4-425C-ACAE-FB7B337871AE}" destId="{2077912F-F6AE-4E46-876D-74D9BA5509C5}" srcOrd="2" destOrd="0" presId="urn:microsoft.com/office/officeart/2008/layout/NameandTitleOrganizationalChart"/>
    <dgm:cxn modelId="{52B2DB77-7D46-4A5D-991F-6720520C5BD2}" type="presParOf" srcId="{DF8847C8-8DB2-41C8-BABC-A055DB242280}" destId="{466061F3-6DA4-49CA-9A9A-1E8585FD4FD9}" srcOrd="1" destOrd="0" presId="urn:microsoft.com/office/officeart/2008/layout/NameandTitleOrganizationalChart"/>
    <dgm:cxn modelId="{ACDA6347-BF66-48F4-85C5-65BDBB381B07}" type="presParOf" srcId="{466061F3-6DA4-49CA-9A9A-1E8585FD4FD9}" destId="{1D4A6EA9-97C1-4415-AB45-A8D7387296DC}" srcOrd="0" destOrd="0" presId="urn:microsoft.com/office/officeart/2008/layout/NameandTitleOrganizationalChart"/>
    <dgm:cxn modelId="{065AFB09-1F62-46B0-AEAA-1876287D26D2}" type="presParOf" srcId="{466061F3-6DA4-49CA-9A9A-1E8585FD4FD9}" destId="{8D92488E-5454-418D-92C8-5F0A0E86B0F3}" srcOrd="1" destOrd="0" presId="urn:microsoft.com/office/officeart/2008/layout/NameandTitleOrganizationalChart"/>
    <dgm:cxn modelId="{E310F2C6-1984-47B0-A27F-EA4A11F14A42}" type="presParOf" srcId="{8D92488E-5454-418D-92C8-5F0A0E86B0F3}" destId="{E3F868AE-9849-436A-AC41-410EB95C9AE3}" srcOrd="0" destOrd="0" presId="urn:microsoft.com/office/officeart/2008/layout/NameandTitleOrganizationalChart"/>
    <dgm:cxn modelId="{CC99E4B2-4ACD-4E4A-B2B0-2ED5F130E006}" type="presParOf" srcId="{E3F868AE-9849-436A-AC41-410EB95C9AE3}" destId="{68DC429D-7F3C-446B-BB16-D1213175AA42}" srcOrd="0" destOrd="0" presId="urn:microsoft.com/office/officeart/2008/layout/NameandTitleOrganizationalChart"/>
    <dgm:cxn modelId="{E64B2E80-6718-4101-9ABE-1391D2AB8A1F}" type="presParOf" srcId="{E3F868AE-9849-436A-AC41-410EB95C9AE3}" destId="{DAFDF285-03B7-4FBD-AAE5-7D64AAADAAEC}" srcOrd="1" destOrd="0" presId="urn:microsoft.com/office/officeart/2008/layout/NameandTitleOrganizationalChart"/>
    <dgm:cxn modelId="{B795CCD8-3147-456F-9EB8-A3057DD4DCB2}" type="presParOf" srcId="{E3F868AE-9849-436A-AC41-410EB95C9AE3}" destId="{5D5C90A5-C8FE-4EB4-B321-5A26E9D1457D}" srcOrd="2" destOrd="0" presId="urn:microsoft.com/office/officeart/2008/layout/NameandTitleOrganizationalChart"/>
    <dgm:cxn modelId="{BABD7CC6-9AE2-4E42-A8A7-260FF6363117}" type="presParOf" srcId="{8D92488E-5454-418D-92C8-5F0A0E86B0F3}" destId="{7E8BDDB5-4D43-4BC1-AB52-F0D5D54AB16C}" srcOrd="1" destOrd="0" presId="urn:microsoft.com/office/officeart/2008/layout/NameandTitleOrganizationalChart"/>
    <dgm:cxn modelId="{2A9FBDC6-93A6-453A-82CD-28BC0DDA4809}" type="presParOf" srcId="{7E8BDDB5-4D43-4BC1-AB52-F0D5D54AB16C}" destId="{A571761D-14C7-411A-AD1C-0CAE75AD8302}" srcOrd="0" destOrd="0" presId="urn:microsoft.com/office/officeart/2008/layout/NameandTitleOrganizationalChart"/>
    <dgm:cxn modelId="{D21B845E-9760-47BB-B249-77F52496D281}" type="presParOf" srcId="{7E8BDDB5-4D43-4BC1-AB52-F0D5D54AB16C}" destId="{D6A5860B-9226-4B05-BCC9-2588EFB75241}" srcOrd="1" destOrd="0" presId="urn:microsoft.com/office/officeart/2008/layout/NameandTitleOrganizationalChart"/>
    <dgm:cxn modelId="{08330E9C-FC31-4980-86AA-B710F415C700}" type="presParOf" srcId="{D6A5860B-9226-4B05-BCC9-2588EFB75241}" destId="{C77879FE-4260-4F0E-B198-FFE764D690B2}" srcOrd="0" destOrd="0" presId="urn:microsoft.com/office/officeart/2008/layout/NameandTitleOrganizationalChart"/>
    <dgm:cxn modelId="{8A672D2E-56C2-41C8-874B-20C60FD8F0CA}" type="presParOf" srcId="{C77879FE-4260-4F0E-B198-FFE764D690B2}" destId="{DE1C32FE-2FBA-472A-8E93-FA2A7BAE2A52}" srcOrd="0" destOrd="0" presId="urn:microsoft.com/office/officeart/2008/layout/NameandTitleOrganizationalChart"/>
    <dgm:cxn modelId="{70AD8820-B2F2-427E-A965-77E978E8B362}" type="presParOf" srcId="{C77879FE-4260-4F0E-B198-FFE764D690B2}" destId="{C9461FD0-706E-4AF6-9757-94D46A246B24}" srcOrd="1" destOrd="0" presId="urn:microsoft.com/office/officeart/2008/layout/NameandTitleOrganizationalChart"/>
    <dgm:cxn modelId="{25210102-F1F4-4CB1-9579-6B5F7811EEA6}" type="presParOf" srcId="{C77879FE-4260-4F0E-B198-FFE764D690B2}" destId="{34B9320B-82EC-4C16-8806-B706324B9E59}" srcOrd="2" destOrd="0" presId="urn:microsoft.com/office/officeart/2008/layout/NameandTitleOrganizationalChart"/>
    <dgm:cxn modelId="{EC897BCC-5AF7-4829-BB5D-F8F5A4AC30E0}" type="presParOf" srcId="{D6A5860B-9226-4B05-BCC9-2588EFB75241}" destId="{EEC5E398-FCCB-4B3F-9F12-BDDA89B37088}" srcOrd="1" destOrd="0" presId="urn:microsoft.com/office/officeart/2008/layout/NameandTitleOrganizationalChart"/>
    <dgm:cxn modelId="{913087C7-19E5-4BDB-8725-90DF50F5931D}" type="presParOf" srcId="{D6A5860B-9226-4B05-BCC9-2588EFB75241}" destId="{0B3555FB-DE25-47D5-A7BF-4BE928D1A3DA}" srcOrd="2" destOrd="0" presId="urn:microsoft.com/office/officeart/2008/layout/NameandTitleOrganizationalChart"/>
    <dgm:cxn modelId="{7D48C5A1-8419-4801-A54C-B54D17192360}" type="presParOf" srcId="{7E8BDDB5-4D43-4BC1-AB52-F0D5D54AB16C}" destId="{8327945E-E709-4E6D-B625-3DB397C519CF}" srcOrd="2" destOrd="0" presId="urn:microsoft.com/office/officeart/2008/layout/NameandTitleOrganizationalChart"/>
    <dgm:cxn modelId="{51661B76-2C92-4661-99E1-9FF2D7DAA6F1}" type="presParOf" srcId="{7E8BDDB5-4D43-4BC1-AB52-F0D5D54AB16C}" destId="{75272903-A1F0-4F23-964A-9BB62EB83E39}" srcOrd="3" destOrd="0" presId="urn:microsoft.com/office/officeart/2008/layout/NameandTitleOrganizationalChart"/>
    <dgm:cxn modelId="{1525D44A-6E9E-4048-842C-C49BF2DB2654}" type="presParOf" srcId="{75272903-A1F0-4F23-964A-9BB62EB83E39}" destId="{1AB176F4-0021-4231-A8EA-FAF23DE6B3AD}" srcOrd="0" destOrd="0" presId="urn:microsoft.com/office/officeart/2008/layout/NameandTitleOrganizationalChart"/>
    <dgm:cxn modelId="{4FD776F8-0B0E-488F-887A-A25313BDBEB7}" type="presParOf" srcId="{1AB176F4-0021-4231-A8EA-FAF23DE6B3AD}" destId="{E0B9FE0C-0F10-441B-AB91-11F21257A420}" srcOrd="0" destOrd="0" presId="urn:microsoft.com/office/officeart/2008/layout/NameandTitleOrganizationalChart"/>
    <dgm:cxn modelId="{19C7B7C3-1AF2-4566-9C9A-744BE3C71161}" type="presParOf" srcId="{1AB176F4-0021-4231-A8EA-FAF23DE6B3AD}" destId="{70939A82-6DE5-4812-A052-7437D3E0E31F}" srcOrd="1" destOrd="0" presId="urn:microsoft.com/office/officeart/2008/layout/NameandTitleOrganizationalChart"/>
    <dgm:cxn modelId="{8F0EA080-8222-47A1-B062-DB933843A4C4}" type="presParOf" srcId="{1AB176F4-0021-4231-A8EA-FAF23DE6B3AD}" destId="{92D75A91-3A51-4CBE-8163-5A724FBDF446}" srcOrd="2" destOrd="0" presId="urn:microsoft.com/office/officeart/2008/layout/NameandTitleOrganizationalChart"/>
    <dgm:cxn modelId="{2B0B075D-1146-4F38-92CE-CB67B8ECD428}" type="presParOf" srcId="{75272903-A1F0-4F23-964A-9BB62EB83E39}" destId="{855A00F8-BAA2-4F11-8E0C-AD0184597B06}" srcOrd="1" destOrd="0" presId="urn:microsoft.com/office/officeart/2008/layout/NameandTitleOrganizationalChart"/>
    <dgm:cxn modelId="{D8B1837E-F94B-4FBD-B2F3-E774880CFBAB}" type="presParOf" srcId="{75272903-A1F0-4F23-964A-9BB62EB83E39}" destId="{79D1D780-4EAB-46CE-A01E-B8683A0B9F46}" srcOrd="2" destOrd="0" presId="urn:microsoft.com/office/officeart/2008/layout/NameandTitleOrganizationalChart"/>
    <dgm:cxn modelId="{EEDEC830-DED1-4430-A3E3-18EA8D61DD6B}" type="presParOf" srcId="{7E8BDDB5-4D43-4BC1-AB52-F0D5D54AB16C}" destId="{EF441FCF-E78B-427C-80C5-A291887FD32D}" srcOrd="4" destOrd="0" presId="urn:microsoft.com/office/officeart/2008/layout/NameandTitleOrganizationalChart"/>
    <dgm:cxn modelId="{FEE6F8B6-A5FE-44E6-B97C-4E725C2C0CC6}" type="presParOf" srcId="{7E8BDDB5-4D43-4BC1-AB52-F0D5D54AB16C}" destId="{466C8809-015B-46F2-940A-430F3EBEC3C9}" srcOrd="5" destOrd="0" presId="urn:microsoft.com/office/officeart/2008/layout/NameandTitleOrganizationalChart"/>
    <dgm:cxn modelId="{3C924361-13D5-4BDE-9BC5-785B668412FB}" type="presParOf" srcId="{466C8809-015B-46F2-940A-430F3EBEC3C9}" destId="{5B2F3810-70C0-40E6-BFF7-58A77F6875F7}" srcOrd="0" destOrd="0" presId="urn:microsoft.com/office/officeart/2008/layout/NameandTitleOrganizationalChart"/>
    <dgm:cxn modelId="{296A68F0-980A-45D6-8421-29E4615DB333}" type="presParOf" srcId="{5B2F3810-70C0-40E6-BFF7-58A77F6875F7}" destId="{192ACB67-C87E-4ECF-97CB-8705F0CB67D9}" srcOrd="0" destOrd="0" presId="urn:microsoft.com/office/officeart/2008/layout/NameandTitleOrganizationalChart"/>
    <dgm:cxn modelId="{4798472D-ED7C-4919-9FB5-51E53D929AD8}" type="presParOf" srcId="{5B2F3810-70C0-40E6-BFF7-58A77F6875F7}" destId="{D0B666A1-16BE-46C2-97BE-EDBB44E0178C}" srcOrd="1" destOrd="0" presId="urn:microsoft.com/office/officeart/2008/layout/NameandTitleOrganizationalChart"/>
    <dgm:cxn modelId="{C6004ED9-990E-4943-80AA-80B2652AC561}" type="presParOf" srcId="{5B2F3810-70C0-40E6-BFF7-58A77F6875F7}" destId="{2FE68992-50E2-44D2-A0BC-097F6B21F89B}" srcOrd="2" destOrd="0" presId="urn:microsoft.com/office/officeart/2008/layout/NameandTitleOrganizationalChart"/>
    <dgm:cxn modelId="{1105E0B8-7C6A-49E7-BA6F-5449FD118BCD}" type="presParOf" srcId="{466C8809-015B-46F2-940A-430F3EBEC3C9}" destId="{1C912615-E663-4832-B05B-FC685241A485}" srcOrd="1" destOrd="0" presId="urn:microsoft.com/office/officeart/2008/layout/NameandTitleOrganizationalChart"/>
    <dgm:cxn modelId="{105CD52A-9B8A-47A4-9605-A5DF64812E64}" type="presParOf" srcId="{466C8809-015B-46F2-940A-430F3EBEC3C9}" destId="{97D240EE-6B78-4447-9533-3747700E5A5F}" srcOrd="2" destOrd="0" presId="urn:microsoft.com/office/officeart/2008/layout/NameandTitleOrganizationalChart"/>
    <dgm:cxn modelId="{369A869C-CF31-4C95-BE16-B9ABC64F45F4}" type="presParOf" srcId="{7E8BDDB5-4D43-4BC1-AB52-F0D5D54AB16C}" destId="{8FACF95B-D449-4EF3-8D59-2B568D1EAFEF}" srcOrd="6" destOrd="0" presId="urn:microsoft.com/office/officeart/2008/layout/NameandTitleOrganizationalChart"/>
    <dgm:cxn modelId="{195DC22B-D05E-425B-AABB-D65F315F94CE}" type="presParOf" srcId="{7E8BDDB5-4D43-4BC1-AB52-F0D5D54AB16C}" destId="{EF257E29-18B4-4B25-9171-E157870BB071}" srcOrd="7" destOrd="0" presId="urn:microsoft.com/office/officeart/2008/layout/NameandTitleOrganizationalChart"/>
    <dgm:cxn modelId="{384F57A4-CE6A-40CC-85EF-0BFC9E10C0C3}" type="presParOf" srcId="{EF257E29-18B4-4B25-9171-E157870BB071}" destId="{320066A2-27E0-4B41-AC9F-A84201EF8C5E}" srcOrd="0" destOrd="0" presId="urn:microsoft.com/office/officeart/2008/layout/NameandTitleOrganizationalChart"/>
    <dgm:cxn modelId="{51196E45-83FE-4DEB-BAB1-232A002D9D7C}" type="presParOf" srcId="{320066A2-27E0-4B41-AC9F-A84201EF8C5E}" destId="{A96DF9A7-BFF1-4712-B64D-2F3499E562E4}" srcOrd="0" destOrd="0" presId="urn:microsoft.com/office/officeart/2008/layout/NameandTitleOrganizationalChart"/>
    <dgm:cxn modelId="{E6C3315B-2EBB-48EE-A047-2918226D7280}" type="presParOf" srcId="{320066A2-27E0-4B41-AC9F-A84201EF8C5E}" destId="{C7EC98A2-2B1D-42A0-AF52-39B5B6851D43}" srcOrd="1" destOrd="0" presId="urn:microsoft.com/office/officeart/2008/layout/NameandTitleOrganizationalChart"/>
    <dgm:cxn modelId="{0407D210-6AC9-4205-A12E-DF56A99F8DC2}" type="presParOf" srcId="{320066A2-27E0-4B41-AC9F-A84201EF8C5E}" destId="{D9CD813F-F627-4B03-B46A-205AD3DF1DA7}" srcOrd="2" destOrd="0" presId="urn:microsoft.com/office/officeart/2008/layout/NameandTitleOrganizationalChart"/>
    <dgm:cxn modelId="{87937DEC-E718-40CA-B216-B8131B553768}" type="presParOf" srcId="{EF257E29-18B4-4B25-9171-E157870BB071}" destId="{9B631B1F-E3F9-49CD-9742-D4B245B28CAD}" srcOrd="1" destOrd="0" presId="urn:microsoft.com/office/officeart/2008/layout/NameandTitleOrganizationalChart"/>
    <dgm:cxn modelId="{F875FDC3-1550-48DB-A624-7A307FA77588}" type="presParOf" srcId="{EF257E29-18B4-4B25-9171-E157870BB071}" destId="{490EC248-CD31-4889-BBBC-CB66EE92BDE3}" srcOrd="2" destOrd="0" presId="urn:microsoft.com/office/officeart/2008/layout/NameandTitleOrganizationalChart"/>
    <dgm:cxn modelId="{CBEE7691-99C8-4AEA-9C64-E462E3ABAF2C}" type="presParOf" srcId="{8D92488E-5454-418D-92C8-5F0A0E86B0F3}" destId="{89167843-E5F6-401F-9143-61CF28841FDE}" srcOrd="2" destOrd="0" presId="urn:microsoft.com/office/officeart/2008/layout/NameandTitleOrganizationalChart"/>
    <dgm:cxn modelId="{D732AE11-71A4-4747-9381-DD387E2FACE5}" type="presParOf" srcId="{466061F3-6DA4-49CA-9A9A-1E8585FD4FD9}" destId="{7F8539F7-70D7-4349-A9A7-95CB978719F7}" srcOrd="2" destOrd="0" presId="urn:microsoft.com/office/officeart/2008/layout/NameandTitleOrganizationalChart"/>
    <dgm:cxn modelId="{18F5400B-F786-4231-84B5-B2D46165CD6F}" type="presParOf" srcId="{466061F3-6DA4-49CA-9A9A-1E8585FD4FD9}" destId="{B161E946-794F-4FE1-A91A-D27245AA8539}" srcOrd="3" destOrd="0" presId="urn:microsoft.com/office/officeart/2008/layout/NameandTitleOrganizationalChart"/>
    <dgm:cxn modelId="{1AC463D0-E3A2-449D-94C9-D9AF520D8346}" type="presParOf" srcId="{B161E946-794F-4FE1-A91A-D27245AA8539}" destId="{2262D124-03D6-4EEA-9A07-7DA44989B6CE}" srcOrd="0" destOrd="0" presId="urn:microsoft.com/office/officeart/2008/layout/NameandTitleOrganizationalChart"/>
    <dgm:cxn modelId="{1DEC14E6-4729-4CEA-B379-9D53325B687E}" type="presParOf" srcId="{2262D124-03D6-4EEA-9A07-7DA44989B6CE}" destId="{979A8D03-03D9-4864-BB5A-82B404DB9F96}" srcOrd="0" destOrd="0" presId="urn:microsoft.com/office/officeart/2008/layout/NameandTitleOrganizationalChart"/>
    <dgm:cxn modelId="{4A8E68F4-7D7A-482A-9DE9-2D79947A39FA}" type="presParOf" srcId="{2262D124-03D6-4EEA-9A07-7DA44989B6CE}" destId="{4D0FC34B-5B16-4BE4-90ED-C98F23065FD7}" srcOrd="1" destOrd="0" presId="urn:microsoft.com/office/officeart/2008/layout/NameandTitleOrganizationalChart"/>
    <dgm:cxn modelId="{1DC15A6B-AE59-4A3F-9299-4C3AFBCE7822}" type="presParOf" srcId="{2262D124-03D6-4EEA-9A07-7DA44989B6CE}" destId="{BA4074A2-FB32-40D6-BBE0-BE652A2B2E6C}" srcOrd="2" destOrd="0" presId="urn:microsoft.com/office/officeart/2008/layout/NameandTitleOrganizationalChart"/>
    <dgm:cxn modelId="{2C35F094-56CB-4158-A1DB-69451192AB8E}" type="presParOf" srcId="{B161E946-794F-4FE1-A91A-D27245AA8539}" destId="{6C86EBB2-85D4-45FC-8AFD-D8657F49F556}" srcOrd="1" destOrd="0" presId="urn:microsoft.com/office/officeart/2008/layout/NameandTitleOrganizationalChart"/>
    <dgm:cxn modelId="{A11A936B-05C8-4A48-8C9E-F2F3122FEC82}" type="presParOf" srcId="{B161E946-794F-4FE1-A91A-D27245AA8539}" destId="{A9E42DA0-1516-4E15-9BF5-388F3B847B8E}" srcOrd="2" destOrd="0" presId="urn:microsoft.com/office/officeart/2008/layout/NameandTitleOrganizationalChart"/>
    <dgm:cxn modelId="{761FD637-2854-40B1-A075-891CE2436A82}" type="presParOf" srcId="{466061F3-6DA4-49CA-9A9A-1E8585FD4FD9}" destId="{375AB4FE-014A-41EA-9972-AF7EC12BC85C}" srcOrd="4" destOrd="0" presId="urn:microsoft.com/office/officeart/2008/layout/NameandTitleOrganizationalChart"/>
    <dgm:cxn modelId="{51EAC894-08E7-49BC-ACD0-525F1B0BD16D}" type="presParOf" srcId="{466061F3-6DA4-49CA-9A9A-1E8585FD4FD9}" destId="{B13BBD45-9A00-488F-B034-F0719B20798D}" srcOrd="5" destOrd="0" presId="urn:microsoft.com/office/officeart/2008/layout/NameandTitleOrganizationalChart"/>
    <dgm:cxn modelId="{3B2218AE-E819-45A8-88EC-5E9DE1C94D33}" type="presParOf" srcId="{B13BBD45-9A00-488F-B034-F0719B20798D}" destId="{8FC6FD3A-25B3-4C58-BD25-F0BE5815A7A0}" srcOrd="0" destOrd="0" presId="urn:microsoft.com/office/officeart/2008/layout/NameandTitleOrganizationalChart"/>
    <dgm:cxn modelId="{8B93ED4B-2462-4CCB-A1FD-68BBC6929FB4}" type="presParOf" srcId="{8FC6FD3A-25B3-4C58-BD25-F0BE5815A7A0}" destId="{2D37F673-A713-4B5A-9F46-24A3E8593938}" srcOrd="0" destOrd="0" presId="urn:microsoft.com/office/officeart/2008/layout/NameandTitleOrganizationalChart"/>
    <dgm:cxn modelId="{3E934C24-B9CF-41B4-B839-DD446410C387}" type="presParOf" srcId="{8FC6FD3A-25B3-4C58-BD25-F0BE5815A7A0}" destId="{61F08A4D-C499-45A8-BE7E-59F357BDAB03}" srcOrd="1" destOrd="0" presId="urn:microsoft.com/office/officeart/2008/layout/NameandTitleOrganizationalChart"/>
    <dgm:cxn modelId="{B05F4182-AAF3-4C73-8FF3-CBF24802F578}" type="presParOf" srcId="{8FC6FD3A-25B3-4C58-BD25-F0BE5815A7A0}" destId="{FBF9390F-75C5-4948-B5CE-026D57B8C2FB}" srcOrd="2" destOrd="0" presId="urn:microsoft.com/office/officeart/2008/layout/NameandTitleOrganizationalChart"/>
    <dgm:cxn modelId="{74A093B8-27C7-4B1C-98A1-648DFA23AAFA}" type="presParOf" srcId="{B13BBD45-9A00-488F-B034-F0719B20798D}" destId="{1C43A449-2411-4372-B231-B75CB523FD53}" srcOrd="1" destOrd="0" presId="urn:microsoft.com/office/officeart/2008/layout/NameandTitleOrganizationalChart"/>
    <dgm:cxn modelId="{C1554F13-8F79-4C53-B041-2645EEC26DFE}" type="presParOf" srcId="{1C43A449-2411-4372-B231-B75CB523FD53}" destId="{673EBE67-40A7-4315-A21C-E86023715EFB}" srcOrd="0" destOrd="0" presId="urn:microsoft.com/office/officeart/2008/layout/NameandTitleOrganizationalChart"/>
    <dgm:cxn modelId="{6A7D61EA-FF17-4791-9BC0-3FD9B45E2BC2}" type="presParOf" srcId="{1C43A449-2411-4372-B231-B75CB523FD53}" destId="{5B2E598C-B420-42CC-8BCF-0A3156CDC480}" srcOrd="1" destOrd="0" presId="urn:microsoft.com/office/officeart/2008/layout/NameandTitleOrganizationalChart"/>
    <dgm:cxn modelId="{BFEBE064-9C97-44BC-99C7-B6CA937D285F}" type="presParOf" srcId="{5B2E598C-B420-42CC-8BCF-0A3156CDC480}" destId="{76F742D1-3B90-41A5-AAAF-54C8F51164C0}" srcOrd="0" destOrd="0" presId="urn:microsoft.com/office/officeart/2008/layout/NameandTitleOrganizationalChart"/>
    <dgm:cxn modelId="{85B3100A-21CC-4037-BA8F-3DBB1B0D19C2}" type="presParOf" srcId="{76F742D1-3B90-41A5-AAAF-54C8F51164C0}" destId="{9709197F-5222-4DA4-820A-3A2AFFC38E34}" srcOrd="0" destOrd="0" presId="urn:microsoft.com/office/officeart/2008/layout/NameandTitleOrganizationalChart"/>
    <dgm:cxn modelId="{4B59B313-DBAD-4A71-B02F-9A335E379F29}" type="presParOf" srcId="{76F742D1-3B90-41A5-AAAF-54C8F51164C0}" destId="{042A0476-C533-4781-985D-5C19E20600C5}" srcOrd="1" destOrd="0" presId="urn:microsoft.com/office/officeart/2008/layout/NameandTitleOrganizationalChart"/>
    <dgm:cxn modelId="{553990D5-8EEA-470B-BB37-98D29DEF54B2}" type="presParOf" srcId="{76F742D1-3B90-41A5-AAAF-54C8F51164C0}" destId="{C6B0EEF6-0018-4961-97B1-A4F77564034D}" srcOrd="2" destOrd="0" presId="urn:microsoft.com/office/officeart/2008/layout/NameandTitleOrganizationalChart"/>
    <dgm:cxn modelId="{32C0DCD6-E18F-4832-8CAD-73C08CE117B4}" type="presParOf" srcId="{5B2E598C-B420-42CC-8BCF-0A3156CDC480}" destId="{BC87A44A-0C8B-4237-B8EB-631E3F07BF7F}" srcOrd="1" destOrd="0" presId="urn:microsoft.com/office/officeart/2008/layout/NameandTitleOrganizationalChart"/>
    <dgm:cxn modelId="{A7506D8E-B251-4BCC-88D1-59E277E51263}" type="presParOf" srcId="{5B2E598C-B420-42CC-8BCF-0A3156CDC480}" destId="{1C37B333-A87A-41DA-BBA9-737AE369A24E}" srcOrd="2" destOrd="0" presId="urn:microsoft.com/office/officeart/2008/layout/NameandTitleOrganizationalChart"/>
    <dgm:cxn modelId="{C658CF52-AAA8-4BB8-A0B4-3820F6545AB1}" type="presParOf" srcId="{1C43A449-2411-4372-B231-B75CB523FD53}" destId="{088CA354-168A-4955-88AD-89F8C8004E20}" srcOrd="2" destOrd="0" presId="urn:microsoft.com/office/officeart/2008/layout/NameandTitleOrganizationalChart"/>
    <dgm:cxn modelId="{355D9C83-6DA4-4388-BF4C-5B695C8E5EC9}" type="presParOf" srcId="{1C43A449-2411-4372-B231-B75CB523FD53}" destId="{68FDF8B3-3195-4372-AFD0-506C01344C95}" srcOrd="3" destOrd="0" presId="urn:microsoft.com/office/officeart/2008/layout/NameandTitleOrganizationalChart"/>
    <dgm:cxn modelId="{9D1AE376-8E75-4711-AAEF-1B4A89E469EF}" type="presParOf" srcId="{68FDF8B3-3195-4372-AFD0-506C01344C95}" destId="{8C806AF1-8178-4801-B772-CF23CB66A656}" srcOrd="0" destOrd="0" presId="urn:microsoft.com/office/officeart/2008/layout/NameandTitleOrganizationalChart"/>
    <dgm:cxn modelId="{4BF2166A-4B0E-4A01-990B-B1861C13E12F}" type="presParOf" srcId="{8C806AF1-8178-4801-B772-CF23CB66A656}" destId="{9D49C236-10DA-4B19-8C58-AD67319B9E62}" srcOrd="0" destOrd="0" presId="urn:microsoft.com/office/officeart/2008/layout/NameandTitleOrganizationalChart"/>
    <dgm:cxn modelId="{851C7C14-C643-49D9-9990-2F64016434B4}" type="presParOf" srcId="{8C806AF1-8178-4801-B772-CF23CB66A656}" destId="{DFEBFD06-9F5B-4899-BDCB-0913753ED40E}" srcOrd="1" destOrd="0" presId="urn:microsoft.com/office/officeart/2008/layout/NameandTitleOrganizationalChart"/>
    <dgm:cxn modelId="{ABBEA1F0-A3BF-425D-94FA-4D5D8C471D70}" type="presParOf" srcId="{8C806AF1-8178-4801-B772-CF23CB66A656}" destId="{AD1C54D7-1A4C-4916-95CA-5AC6A47DE798}" srcOrd="2" destOrd="0" presId="urn:microsoft.com/office/officeart/2008/layout/NameandTitleOrganizationalChart"/>
    <dgm:cxn modelId="{CC8C421F-AE8D-4216-9082-9870551FC7C3}" type="presParOf" srcId="{68FDF8B3-3195-4372-AFD0-506C01344C95}" destId="{CB025AD3-A3B8-474C-AB5D-4685C34DA0B3}" srcOrd="1" destOrd="0" presId="urn:microsoft.com/office/officeart/2008/layout/NameandTitleOrganizationalChart"/>
    <dgm:cxn modelId="{367D2777-E87D-47A0-A21C-074BF983F920}" type="presParOf" srcId="{CB025AD3-A3B8-474C-AB5D-4685C34DA0B3}" destId="{2E6FCDBC-1159-4386-AE19-9A361CAAF47D}" srcOrd="0" destOrd="0" presId="urn:microsoft.com/office/officeart/2008/layout/NameandTitleOrganizationalChart"/>
    <dgm:cxn modelId="{EEFC44FE-54BE-4B39-837B-DCF5E7BF785F}" type="presParOf" srcId="{CB025AD3-A3B8-474C-AB5D-4685C34DA0B3}" destId="{49791D1F-1788-421F-B099-F2B8EA590430}" srcOrd="1" destOrd="0" presId="urn:microsoft.com/office/officeart/2008/layout/NameandTitleOrganizationalChart"/>
    <dgm:cxn modelId="{9C6E9EA0-F982-4220-B09A-84FBD048604C}" type="presParOf" srcId="{49791D1F-1788-421F-B099-F2B8EA590430}" destId="{84D537BA-38C2-440D-BA2C-7F1D965D4B25}" srcOrd="0" destOrd="0" presId="urn:microsoft.com/office/officeart/2008/layout/NameandTitleOrganizationalChart"/>
    <dgm:cxn modelId="{090B0E54-B1F6-40BC-9DAA-7DF682D21AB4}" type="presParOf" srcId="{84D537BA-38C2-440D-BA2C-7F1D965D4B25}" destId="{3F491F66-2E46-4797-8BB0-F3935652718F}" srcOrd="0" destOrd="0" presId="urn:microsoft.com/office/officeart/2008/layout/NameandTitleOrganizationalChart"/>
    <dgm:cxn modelId="{E62FD4D5-0C58-4E51-9152-65845352350A}" type="presParOf" srcId="{84D537BA-38C2-440D-BA2C-7F1D965D4B25}" destId="{AA22AD59-61AD-4F90-9E51-1004A7C9F8E4}" srcOrd="1" destOrd="0" presId="urn:microsoft.com/office/officeart/2008/layout/NameandTitleOrganizationalChart"/>
    <dgm:cxn modelId="{F25F751A-31A7-494E-99CE-A34912BD92EC}" type="presParOf" srcId="{84D537BA-38C2-440D-BA2C-7F1D965D4B25}" destId="{4F6BCC04-1A09-4231-83A0-C6163E9CEB5F}" srcOrd="2" destOrd="0" presId="urn:microsoft.com/office/officeart/2008/layout/NameandTitleOrganizationalChart"/>
    <dgm:cxn modelId="{79DC0C8D-EE1C-4BEF-81CC-CA6D308DE6EB}" type="presParOf" srcId="{49791D1F-1788-421F-B099-F2B8EA590430}" destId="{1CA4F8A9-2D65-46AC-95AD-0ED3755BED53}" srcOrd="1" destOrd="0" presId="urn:microsoft.com/office/officeart/2008/layout/NameandTitleOrganizationalChart"/>
    <dgm:cxn modelId="{968FA995-27FF-4241-9474-B4EEF8AC761F}" type="presParOf" srcId="{49791D1F-1788-421F-B099-F2B8EA590430}" destId="{4437A1C9-A46F-4515-9311-8368E55BC76C}" srcOrd="2" destOrd="0" presId="urn:microsoft.com/office/officeart/2008/layout/NameandTitleOrganizationalChart"/>
    <dgm:cxn modelId="{A95D2FB4-2E53-40B1-A75D-9689B85EFD7A}" type="presParOf" srcId="{68FDF8B3-3195-4372-AFD0-506C01344C95}" destId="{959CF757-4A3E-4BB6-B668-7B1FA3D9DE61}" srcOrd="2" destOrd="0" presId="urn:microsoft.com/office/officeart/2008/layout/NameandTitleOrganizationalChart"/>
    <dgm:cxn modelId="{C176D5C4-9470-469D-84C4-9159D999AB27}" type="presParOf" srcId="{1C43A449-2411-4372-B231-B75CB523FD53}" destId="{112BF888-3899-42EC-B3E4-722CE8F17367}" srcOrd="4" destOrd="0" presId="urn:microsoft.com/office/officeart/2008/layout/NameandTitleOrganizationalChart"/>
    <dgm:cxn modelId="{6A9468CD-3A7B-4038-8420-D685D3A8D274}" type="presParOf" srcId="{1C43A449-2411-4372-B231-B75CB523FD53}" destId="{F8265D33-443D-47A6-A534-88427041B639}" srcOrd="5" destOrd="0" presId="urn:microsoft.com/office/officeart/2008/layout/NameandTitleOrganizationalChart"/>
    <dgm:cxn modelId="{B52EDF57-2263-4F94-B896-E444A556F064}" type="presParOf" srcId="{F8265D33-443D-47A6-A534-88427041B639}" destId="{1B92848D-3C70-4571-964A-1ABF4E1491E0}" srcOrd="0" destOrd="0" presId="urn:microsoft.com/office/officeart/2008/layout/NameandTitleOrganizationalChart"/>
    <dgm:cxn modelId="{FDA3E221-703E-44B8-9952-927DE02D6B50}" type="presParOf" srcId="{1B92848D-3C70-4571-964A-1ABF4E1491E0}" destId="{9B493CE9-6918-4E20-9D78-9F8950EE93B7}" srcOrd="0" destOrd="0" presId="urn:microsoft.com/office/officeart/2008/layout/NameandTitleOrganizationalChart"/>
    <dgm:cxn modelId="{C206BD85-2CD2-4431-8C5F-0E64964D7004}" type="presParOf" srcId="{1B92848D-3C70-4571-964A-1ABF4E1491E0}" destId="{87445DE7-10BE-4079-885A-CFF7375AE985}" srcOrd="1" destOrd="0" presId="urn:microsoft.com/office/officeart/2008/layout/NameandTitleOrganizationalChart"/>
    <dgm:cxn modelId="{078BFD6C-D3C3-40C7-8D08-9A2A1DEC12CF}" type="presParOf" srcId="{1B92848D-3C70-4571-964A-1ABF4E1491E0}" destId="{5AB32F75-457B-44BF-A8FD-F27D49CABF07}" srcOrd="2" destOrd="0" presId="urn:microsoft.com/office/officeart/2008/layout/NameandTitleOrganizationalChart"/>
    <dgm:cxn modelId="{C147D6D1-18BB-473C-9A35-917D2C159867}" type="presParOf" srcId="{F8265D33-443D-47A6-A534-88427041B639}" destId="{07266A9B-523D-4D64-89B7-7AE11F478EA3}" srcOrd="1" destOrd="0" presId="urn:microsoft.com/office/officeart/2008/layout/NameandTitleOrganizationalChart"/>
    <dgm:cxn modelId="{FEB098F4-E648-45D4-BFFC-88658C64F4A1}" type="presParOf" srcId="{F8265D33-443D-47A6-A534-88427041B639}" destId="{F67CB44A-0191-4FDD-A559-F6F229305C40}" srcOrd="2" destOrd="0" presId="urn:microsoft.com/office/officeart/2008/layout/NameandTitleOrganizationalChart"/>
    <dgm:cxn modelId="{CBDB8574-CF2C-4820-B76D-13DBE1421A3C}" type="presParOf" srcId="{B13BBD45-9A00-488F-B034-F0719B20798D}" destId="{1D2CFCC0-42C1-4261-B532-F7C30F622401}" srcOrd="2" destOrd="0" presId="urn:microsoft.com/office/officeart/2008/layout/NameandTitleOrganizationalChart"/>
    <dgm:cxn modelId="{BA0A7323-BF6F-4774-8405-46D5DC0A80B4}" type="presParOf" srcId="{DF8847C8-8DB2-41C8-BABC-A055DB242280}" destId="{53B879B7-3B5D-4C94-8AFD-6964FD3D078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DB911-E412-49D0-AA49-A95A130AF110}" type="doc">
      <dgm:prSet loTypeId="urn:microsoft.com/office/officeart/2005/8/layout/vList6" loCatId="process" qsTypeId="urn:microsoft.com/office/officeart/2005/8/quickstyle/simple1" qsCatId="simple" csTypeId="urn:microsoft.com/office/officeart/2005/8/colors/accent2_1" csCatId="accent2" phldr="1"/>
      <dgm:spPr/>
      <dgm:t>
        <a:bodyPr/>
        <a:lstStyle/>
        <a:p>
          <a:endParaRPr lang="es-ES"/>
        </a:p>
      </dgm:t>
    </dgm:pt>
    <dgm:pt modelId="{E6480536-6730-4FBC-975B-E49D612C0522}">
      <dgm:prSet phldrT="[Texto]"/>
      <dgm:spPr/>
      <dgm:t>
        <a:bodyPr/>
        <a:lstStyle/>
        <a:p>
          <a:r>
            <a:rPr lang="es-ES" dirty="0"/>
            <a:t>Volumen</a:t>
          </a:r>
        </a:p>
      </dgm:t>
    </dgm:pt>
    <dgm:pt modelId="{E27727E4-D7A2-4B34-A582-721FFD519779}" type="parTrans" cxnId="{5E5A7855-92A3-46E2-A0E7-309C3629A591}">
      <dgm:prSet/>
      <dgm:spPr/>
      <dgm:t>
        <a:bodyPr/>
        <a:lstStyle/>
        <a:p>
          <a:endParaRPr lang="es-ES"/>
        </a:p>
      </dgm:t>
    </dgm:pt>
    <dgm:pt modelId="{1FFFE57F-D404-4168-8BED-670B13A90AAA}" type="sibTrans" cxnId="{5E5A7855-92A3-46E2-A0E7-309C3629A591}">
      <dgm:prSet/>
      <dgm:spPr/>
      <dgm:t>
        <a:bodyPr/>
        <a:lstStyle/>
        <a:p>
          <a:endParaRPr lang="es-ES"/>
        </a:p>
      </dgm:t>
    </dgm:pt>
    <dgm:pt modelId="{3B1D3A12-8D08-421E-A3A7-83F21BDCD89C}">
      <dgm:prSet phldrT="[Texto]"/>
      <dgm:spPr/>
      <dgm:t>
        <a:bodyPr/>
        <a:lstStyle/>
        <a:p>
          <a:r>
            <a:rPr lang="es-ES" dirty="0"/>
            <a:t>Terabytes, Archivos, registros</a:t>
          </a:r>
        </a:p>
      </dgm:t>
    </dgm:pt>
    <dgm:pt modelId="{41EC5F79-FD25-4B8A-BA4A-4178D01E026E}" type="parTrans" cxnId="{7457C841-40A4-4F86-BA39-23DC01DD1423}">
      <dgm:prSet/>
      <dgm:spPr/>
      <dgm:t>
        <a:bodyPr/>
        <a:lstStyle/>
        <a:p>
          <a:endParaRPr lang="es-ES"/>
        </a:p>
      </dgm:t>
    </dgm:pt>
    <dgm:pt modelId="{D0147E81-0F70-4FC2-A051-9CF0746BD4A4}" type="sibTrans" cxnId="{7457C841-40A4-4F86-BA39-23DC01DD1423}">
      <dgm:prSet/>
      <dgm:spPr/>
      <dgm:t>
        <a:bodyPr/>
        <a:lstStyle/>
        <a:p>
          <a:endParaRPr lang="es-ES"/>
        </a:p>
      </dgm:t>
    </dgm:pt>
    <dgm:pt modelId="{98D050E2-11C4-4B38-89CC-044E4A55DFDF}">
      <dgm:prSet phldrT="[Texto]"/>
      <dgm:spPr/>
      <dgm:t>
        <a:bodyPr/>
        <a:lstStyle/>
        <a:p>
          <a:r>
            <a:rPr lang="es-ES" dirty="0"/>
            <a:t>Velocidad</a:t>
          </a:r>
        </a:p>
      </dgm:t>
    </dgm:pt>
    <dgm:pt modelId="{F32D28F2-C6BD-40D6-8997-58D8806B3940}" type="parTrans" cxnId="{8AE02EE6-1BE8-4DC4-94DE-EF5A7061741B}">
      <dgm:prSet/>
      <dgm:spPr/>
      <dgm:t>
        <a:bodyPr/>
        <a:lstStyle/>
        <a:p>
          <a:endParaRPr lang="es-ES"/>
        </a:p>
      </dgm:t>
    </dgm:pt>
    <dgm:pt modelId="{9666120E-E304-49A1-AAAF-DA125F7BFF1C}" type="sibTrans" cxnId="{8AE02EE6-1BE8-4DC4-94DE-EF5A7061741B}">
      <dgm:prSet/>
      <dgm:spPr/>
      <dgm:t>
        <a:bodyPr/>
        <a:lstStyle/>
        <a:p>
          <a:endParaRPr lang="es-ES"/>
        </a:p>
      </dgm:t>
    </dgm:pt>
    <dgm:pt modelId="{1DCC648E-B193-4751-BCD6-56EA7E570B9F}">
      <dgm:prSet phldrT="[Texto]"/>
      <dgm:spPr/>
      <dgm:t>
        <a:bodyPr/>
        <a:lstStyle/>
        <a:p>
          <a:r>
            <a:rPr lang="es-ES" dirty="0"/>
            <a:t>Procesamiento por lotes</a:t>
          </a:r>
        </a:p>
      </dgm:t>
    </dgm:pt>
    <dgm:pt modelId="{FE784C86-CEEC-4558-861B-9033F3515FE1}" type="parTrans" cxnId="{3BA31771-8C83-4BC9-AED3-9875AAB2EA90}">
      <dgm:prSet/>
      <dgm:spPr/>
      <dgm:t>
        <a:bodyPr/>
        <a:lstStyle/>
        <a:p>
          <a:endParaRPr lang="es-ES"/>
        </a:p>
      </dgm:t>
    </dgm:pt>
    <dgm:pt modelId="{DA2C1C8A-16BF-49C1-8A7A-F36F41A6F5F1}" type="sibTrans" cxnId="{3BA31771-8C83-4BC9-AED3-9875AAB2EA90}">
      <dgm:prSet/>
      <dgm:spPr/>
      <dgm:t>
        <a:bodyPr/>
        <a:lstStyle/>
        <a:p>
          <a:endParaRPr lang="es-ES"/>
        </a:p>
      </dgm:t>
    </dgm:pt>
    <dgm:pt modelId="{AB37CFBE-80B1-45D4-BD15-9C5ABA2AF7CF}">
      <dgm:prSet phldrT="[Texto]"/>
      <dgm:spPr/>
      <dgm:t>
        <a:bodyPr/>
        <a:lstStyle/>
        <a:p>
          <a:r>
            <a:rPr lang="es-ES" dirty="0"/>
            <a:t>Transacciones</a:t>
          </a:r>
        </a:p>
      </dgm:t>
    </dgm:pt>
    <dgm:pt modelId="{F3E3E158-AD6A-4375-BB0E-B6C0876ACBF9}" type="parTrans" cxnId="{272CF5B9-EBDB-405F-BEE3-8ED53224116C}">
      <dgm:prSet/>
      <dgm:spPr/>
      <dgm:t>
        <a:bodyPr/>
        <a:lstStyle/>
        <a:p>
          <a:endParaRPr lang="es-ES"/>
        </a:p>
      </dgm:t>
    </dgm:pt>
    <dgm:pt modelId="{6900AE95-1E92-4E14-9561-42CF537A2286}" type="sibTrans" cxnId="{272CF5B9-EBDB-405F-BEE3-8ED53224116C}">
      <dgm:prSet/>
      <dgm:spPr/>
      <dgm:t>
        <a:bodyPr/>
        <a:lstStyle/>
        <a:p>
          <a:endParaRPr lang="es-ES"/>
        </a:p>
      </dgm:t>
    </dgm:pt>
    <dgm:pt modelId="{A710052C-42C7-4C50-BABD-DC74D962D71A}">
      <dgm:prSet phldrT="[Texto]"/>
      <dgm:spPr/>
      <dgm:t>
        <a:bodyPr/>
        <a:lstStyle/>
        <a:p>
          <a:r>
            <a:rPr lang="es-ES" dirty="0"/>
            <a:t>Tablas, Vistas…</a:t>
          </a:r>
        </a:p>
      </dgm:t>
    </dgm:pt>
    <dgm:pt modelId="{134020FD-A913-462C-89A0-A306998C04A4}" type="parTrans" cxnId="{5E7E8921-88F7-4670-8B41-7C2EF3232442}">
      <dgm:prSet/>
      <dgm:spPr/>
      <dgm:t>
        <a:bodyPr/>
        <a:lstStyle/>
        <a:p>
          <a:endParaRPr lang="es-ES"/>
        </a:p>
      </dgm:t>
    </dgm:pt>
    <dgm:pt modelId="{B0C56447-E175-432E-9AA9-FAEC46D22E58}" type="sibTrans" cxnId="{5E7E8921-88F7-4670-8B41-7C2EF3232442}">
      <dgm:prSet/>
      <dgm:spPr/>
      <dgm:t>
        <a:bodyPr/>
        <a:lstStyle/>
        <a:p>
          <a:endParaRPr lang="es-ES"/>
        </a:p>
      </dgm:t>
    </dgm:pt>
    <dgm:pt modelId="{40FAB9B0-F850-45DB-897F-CC94FD13C604}">
      <dgm:prSet phldrT="[Texto]"/>
      <dgm:spPr/>
      <dgm:t>
        <a:bodyPr/>
        <a:lstStyle/>
        <a:p>
          <a:r>
            <a:rPr lang="es-ES" dirty="0"/>
            <a:t>Tiempo cercano al real,</a:t>
          </a:r>
        </a:p>
      </dgm:t>
    </dgm:pt>
    <dgm:pt modelId="{7F266D88-5525-4BF6-B3CB-76E8A15167D3}" type="parTrans" cxnId="{D839DE72-BF70-4717-89E9-AC9909DE6C92}">
      <dgm:prSet/>
      <dgm:spPr/>
      <dgm:t>
        <a:bodyPr/>
        <a:lstStyle/>
        <a:p>
          <a:endParaRPr lang="es-ES"/>
        </a:p>
      </dgm:t>
    </dgm:pt>
    <dgm:pt modelId="{3FC0F60A-CB6F-4201-8E37-3315EA1A955B}" type="sibTrans" cxnId="{D839DE72-BF70-4717-89E9-AC9909DE6C92}">
      <dgm:prSet/>
      <dgm:spPr/>
      <dgm:t>
        <a:bodyPr/>
        <a:lstStyle/>
        <a:p>
          <a:endParaRPr lang="es-ES"/>
        </a:p>
      </dgm:t>
    </dgm:pt>
    <dgm:pt modelId="{3AA0C1F5-5E7C-428E-9402-3E954E0BA5D4}">
      <dgm:prSet/>
      <dgm:spPr/>
      <dgm:t>
        <a:bodyPr/>
        <a:lstStyle/>
        <a:p>
          <a:r>
            <a:rPr lang="es-ES" dirty="0"/>
            <a:t>Valor</a:t>
          </a:r>
        </a:p>
      </dgm:t>
    </dgm:pt>
    <dgm:pt modelId="{BFC820D5-B189-4DEE-9D0C-CD2C7988B877}" type="parTrans" cxnId="{72463BF9-84AF-43EA-968D-8694D7E12677}">
      <dgm:prSet/>
      <dgm:spPr/>
      <dgm:t>
        <a:bodyPr/>
        <a:lstStyle/>
        <a:p>
          <a:endParaRPr lang="es-ES"/>
        </a:p>
      </dgm:t>
    </dgm:pt>
    <dgm:pt modelId="{6502D08C-8780-4487-A142-EFB9533CFDE1}" type="sibTrans" cxnId="{72463BF9-84AF-43EA-968D-8694D7E12677}">
      <dgm:prSet/>
      <dgm:spPr/>
      <dgm:t>
        <a:bodyPr/>
        <a:lstStyle/>
        <a:p>
          <a:endParaRPr lang="es-ES"/>
        </a:p>
      </dgm:t>
    </dgm:pt>
    <dgm:pt modelId="{CBDE3EF2-50FF-416C-811F-0372B4A4DCBB}">
      <dgm:prSet/>
      <dgm:spPr/>
      <dgm:t>
        <a:bodyPr/>
        <a:lstStyle/>
        <a:p>
          <a:r>
            <a:rPr lang="es-ES" dirty="0"/>
            <a:t>Estadísticas</a:t>
          </a:r>
        </a:p>
      </dgm:t>
    </dgm:pt>
    <dgm:pt modelId="{ECD571A4-93A1-4CCC-BD62-F3C001811680}" type="parTrans" cxnId="{527F2C88-3CB5-4FCE-A7DE-90432BEAB2F7}">
      <dgm:prSet/>
      <dgm:spPr/>
      <dgm:t>
        <a:bodyPr/>
        <a:lstStyle/>
        <a:p>
          <a:endParaRPr lang="es-ES"/>
        </a:p>
      </dgm:t>
    </dgm:pt>
    <dgm:pt modelId="{D7316781-68EA-4287-89FD-06355031BE30}" type="sibTrans" cxnId="{527F2C88-3CB5-4FCE-A7DE-90432BEAB2F7}">
      <dgm:prSet/>
      <dgm:spPr/>
      <dgm:t>
        <a:bodyPr/>
        <a:lstStyle/>
        <a:p>
          <a:endParaRPr lang="es-ES"/>
        </a:p>
      </dgm:t>
    </dgm:pt>
    <dgm:pt modelId="{C610BDDC-58AD-46B7-9648-1BE82A4AFD8A}">
      <dgm:prSet/>
      <dgm:spPr/>
      <dgm:t>
        <a:bodyPr/>
        <a:lstStyle/>
        <a:p>
          <a:r>
            <a:rPr lang="es-ES" dirty="0"/>
            <a:t>Eventos, Correlaciones</a:t>
          </a:r>
        </a:p>
      </dgm:t>
    </dgm:pt>
    <dgm:pt modelId="{D5195297-7C94-4C1A-9344-E98CB9062A01}" type="parTrans" cxnId="{5F42FA02-0E79-4350-ADDC-67028677A669}">
      <dgm:prSet/>
      <dgm:spPr/>
      <dgm:t>
        <a:bodyPr/>
        <a:lstStyle/>
        <a:p>
          <a:endParaRPr lang="es-ES"/>
        </a:p>
      </dgm:t>
    </dgm:pt>
    <dgm:pt modelId="{FE629FC4-B50E-4993-B49D-CBCEC0B1B1B2}" type="sibTrans" cxnId="{5F42FA02-0E79-4350-ADDC-67028677A669}">
      <dgm:prSet/>
      <dgm:spPr/>
      <dgm:t>
        <a:bodyPr/>
        <a:lstStyle/>
        <a:p>
          <a:endParaRPr lang="es-ES"/>
        </a:p>
      </dgm:t>
    </dgm:pt>
    <dgm:pt modelId="{ABC996CF-9592-478D-9A9B-BF6A9D4F0F23}">
      <dgm:prSet/>
      <dgm:spPr/>
      <dgm:t>
        <a:bodyPr/>
        <a:lstStyle/>
        <a:p>
          <a:r>
            <a:rPr lang="es-ES" dirty="0"/>
            <a:t>Hipótesis, Pronósticos</a:t>
          </a:r>
        </a:p>
      </dgm:t>
    </dgm:pt>
    <dgm:pt modelId="{A63CAC0D-D921-4ACD-B7EC-ADE2461D05C6}" type="parTrans" cxnId="{6D49DDCD-19B0-4F1B-ABD7-11DF84E8E67A}">
      <dgm:prSet/>
      <dgm:spPr/>
      <dgm:t>
        <a:bodyPr/>
        <a:lstStyle/>
        <a:p>
          <a:endParaRPr lang="es-ES"/>
        </a:p>
      </dgm:t>
    </dgm:pt>
    <dgm:pt modelId="{DE8D0266-86BC-4F5B-9327-56A8FA496660}" type="sibTrans" cxnId="{6D49DDCD-19B0-4F1B-ABD7-11DF84E8E67A}">
      <dgm:prSet/>
      <dgm:spPr/>
      <dgm:t>
        <a:bodyPr/>
        <a:lstStyle/>
        <a:p>
          <a:endParaRPr lang="es-ES"/>
        </a:p>
      </dgm:t>
    </dgm:pt>
    <dgm:pt modelId="{467AF9C5-9CCA-4662-A18D-2785684CF515}">
      <dgm:prSet/>
      <dgm:spPr/>
      <dgm:t>
        <a:bodyPr/>
        <a:lstStyle/>
        <a:p>
          <a:r>
            <a:rPr lang="es-ES" dirty="0"/>
            <a:t>Veracidad</a:t>
          </a:r>
        </a:p>
      </dgm:t>
    </dgm:pt>
    <dgm:pt modelId="{114F8942-4D7A-497B-9238-EC49F6C7BC5F}" type="parTrans" cxnId="{2BBE3F6D-6215-4354-A08A-99F1DCCF3CD8}">
      <dgm:prSet/>
      <dgm:spPr/>
      <dgm:t>
        <a:bodyPr/>
        <a:lstStyle/>
        <a:p>
          <a:endParaRPr lang="es-ES"/>
        </a:p>
      </dgm:t>
    </dgm:pt>
    <dgm:pt modelId="{0835AB04-523D-4314-A548-217C4506B199}" type="sibTrans" cxnId="{2BBE3F6D-6215-4354-A08A-99F1DCCF3CD8}">
      <dgm:prSet/>
      <dgm:spPr/>
      <dgm:t>
        <a:bodyPr/>
        <a:lstStyle/>
        <a:p>
          <a:endParaRPr lang="es-ES"/>
        </a:p>
      </dgm:t>
    </dgm:pt>
    <dgm:pt modelId="{BA86C036-BCAC-4741-9730-AABF0486442E}">
      <dgm:prSet phldrT="[Texto]"/>
      <dgm:spPr/>
      <dgm:t>
        <a:bodyPr/>
        <a:lstStyle/>
        <a:p>
          <a:r>
            <a:rPr lang="es-ES" dirty="0"/>
            <a:t>Procesos, Flujos de Información</a:t>
          </a:r>
        </a:p>
      </dgm:t>
    </dgm:pt>
    <dgm:pt modelId="{4FCF0231-EA77-4C4D-81FD-D22C778309B0}" type="sibTrans" cxnId="{F51C28CF-B432-470A-9199-CA9D64D89181}">
      <dgm:prSet/>
      <dgm:spPr/>
      <dgm:t>
        <a:bodyPr/>
        <a:lstStyle/>
        <a:p>
          <a:endParaRPr lang="es-ES"/>
        </a:p>
      </dgm:t>
    </dgm:pt>
    <dgm:pt modelId="{0D82523A-B5DE-46A2-9E16-5D37CA986ED8}" type="parTrans" cxnId="{F51C28CF-B432-470A-9199-CA9D64D89181}">
      <dgm:prSet/>
      <dgm:spPr/>
      <dgm:t>
        <a:bodyPr/>
        <a:lstStyle/>
        <a:p>
          <a:endParaRPr lang="es-ES"/>
        </a:p>
      </dgm:t>
    </dgm:pt>
    <dgm:pt modelId="{118C0A88-2174-4053-848B-E7DCA708498C}">
      <dgm:prSet/>
      <dgm:spPr/>
      <dgm:t>
        <a:bodyPr/>
        <a:lstStyle/>
        <a:p>
          <a:r>
            <a:rPr lang="es-ES" dirty="0"/>
            <a:t>Autenticidad, Confianza</a:t>
          </a:r>
        </a:p>
      </dgm:t>
    </dgm:pt>
    <dgm:pt modelId="{111636FE-2CDB-4A54-8C30-26BB059F5FBD}" type="parTrans" cxnId="{9FD4A00F-96FB-45FD-BDF2-B5C90F0510F3}">
      <dgm:prSet/>
      <dgm:spPr/>
      <dgm:t>
        <a:bodyPr/>
        <a:lstStyle/>
        <a:p>
          <a:endParaRPr lang="es-ES"/>
        </a:p>
      </dgm:t>
    </dgm:pt>
    <dgm:pt modelId="{5DB164D0-FC3A-489E-A806-6F139D9ADEF3}" type="sibTrans" cxnId="{9FD4A00F-96FB-45FD-BDF2-B5C90F0510F3}">
      <dgm:prSet/>
      <dgm:spPr/>
      <dgm:t>
        <a:bodyPr/>
        <a:lstStyle/>
        <a:p>
          <a:endParaRPr lang="es-ES"/>
        </a:p>
      </dgm:t>
    </dgm:pt>
    <dgm:pt modelId="{6B155354-0006-4CC2-9BD8-D466420DC1AF}">
      <dgm:prSet/>
      <dgm:spPr/>
      <dgm:t>
        <a:bodyPr/>
        <a:lstStyle/>
        <a:p>
          <a:r>
            <a:rPr lang="es-ES" dirty="0"/>
            <a:t>Originalidad, Reputación</a:t>
          </a:r>
        </a:p>
      </dgm:t>
    </dgm:pt>
    <dgm:pt modelId="{3990983F-0D6E-4D7C-A80C-2CF2C23B1F64}" type="parTrans" cxnId="{B678193C-327E-498F-8F32-78C2B7A8EC83}">
      <dgm:prSet/>
      <dgm:spPr/>
      <dgm:t>
        <a:bodyPr/>
        <a:lstStyle/>
        <a:p>
          <a:endParaRPr lang="es-ES"/>
        </a:p>
      </dgm:t>
    </dgm:pt>
    <dgm:pt modelId="{80EDAC11-9B77-47C4-9055-D46065F2CFCA}" type="sibTrans" cxnId="{B678193C-327E-498F-8F32-78C2B7A8EC83}">
      <dgm:prSet/>
      <dgm:spPr/>
      <dgm:t>
        <a:bodyPr/>
        <a:lstStyle/>
        <a:p>
          <a:endParaRPr lang="es-ES"/>
        </a:p>
      </dgm:t>
    </dgm:pt>
    <dgm:pt modelId="{7A7D4E1D-8621-4A32-AE8B-25ED84B5FE19}">
      <dgm:prSet/>
      <dgm:spPr/>
      <dgm:t>
        <a:bodyPr/>
        <a:lstStyle/>
        <a:p>
          <a:r>
            <a:rPr lang="es-ES" dirty="0"/>
            <a:t>Responsabilidad, Disponibilidad</a:t>
          </a:r>
        </a:p>
      </dgm:t>
    </dgm:pt>
    <dgm:pt modelId="{00D83272-16BD-42D5-AA10-2586240D44B6}" type="parTrans" cxnId="{9A80466D-4680-4420-83D8-D0ECF6834D0E}">
      <dgm:prSet/>
      <dgm:spPr/>
      <dgm:t>
        <a:bodyPr/>
        <a:lstStyle/>
        <a:p>
          <a:endParaRPr lang="es-ES"/>
        </a:p>
      </dgm:t>
    </dgm:pt>
    <dgm:pt modelId="{70455A4C-42A5-4BC7-8606-FF46003FF76E}" type="sibTrans" cxnId="{9A80466D-4680-4420-83D8-D0ECF6834D0E}">
      <dgm:prSet/>
      <dgm:spPr/>
      <dgm:t>
        <a:bodyPr/>
        <a:lstStyle/>
        <a:p>
          <a:endParaRPr lang="es-ES"/>
        </a:p>
      </dgm:t>
    </dgm:pt>
    <dgm:pt modelId="{9BEA586A-3FD5-4980-8C05-6ED0340D94B2}">
      <dgm:prSet/>
      <dgm:spPr/>
      <dgm:t>
        <a:bodyPr/>
        <a:lstStyle/>
        <a:p>
          <a:r>
            <a:rPr lang="es-ES" dirty="0"/>
            <a:t>Variedad</a:t>
          </a:r>
        </a:p>
      </dgm:t>
    </dgm:pt>
    <dgm:pt modelId="{93568464-6B9F-4DC5-96FA-38902D9A16F7}" type="parTrans" cxnId="{C81CC898-A40A-4E69-9CCA-8905FF47B0F1}">
      <dgm:prSet/>
      <dgm:spPr/>
      <dgm:t>
        <a:bodyPr/>
        <a:lstStyle/>
        <a:p>
          <a:endParaRPr lang="es-ES"/>
        </a:p>
      </dgm:t>
    </dgm:pt>
    <dgm:pt modelId="{A3F43C00-A09D-4A6B-BADE-6E1A25C727EA}" type="sibTrans" cxnId="{C81CC898-A40A-4E69-9CCA-8905FF47B0F1}">
      <dgm:prSet/>
      <dgm:spPr/>
      <dgm:t>
        <a:bodyPr/>
        <a:lstStyle/>
        <a:p>
          <a:endParaRPr lang="es-ES"/>
        </a:p>
      </dgm:t>
    </dgm:pt>
    <dgm:pt modelId="{270116E5-3526-453D-A606-D9B47DCF4C78}">
      <dgm:prSet/>
      <dgm:spPr/>
      <dgm:t>
        <a:bodyPr/>
        <a:lstStyle/>
        <a:p>
          <a:r>
            <a:rPr lang="es-ES" dirty="0" err="1"/>
            <a:t>Info</a:t>
          </a:r>
          <a:r>
            <a:rPr lang="es-ES" dirty="0"/>
            <a:t> Estructurada, No Estructurada</a:t>
          </a:r>
        </a:p>
      </dgm:t>
    </dgm:pt>
    <dgm:pt modelId="{BA43ECBB-A8A8-4F06-AD66-4252DACFD549}" type="parTrans" cxnId="{B5719540-2184-4601-A124-C4E6EF8D5DA4}">
      <dgm:prSet/>
      <dgm:spPr/>
      <dgm:t>
        <a:bodyPr/>
        <a:lstStyle/>
        <a:p>
          <a:endParaRPr lang="es-ES"/>
        </a:p>
      </dgm:t>
    </dgm:pt>
    <dgm:pt modelId="{05B719F6-0C8B-4EBD-BE50-CD8FD952E896}" type="sibTrans" cxnId="{B5719540-2184-4601-A124-C4E6EF8D5DA4}">
      <dgm:prSet/>
      <dgm:spPr/>
      <dgm:t>
        <a:bodyPr/>
        <a:lstStyle/>
        <a:p>
          <a:endParaRPr lang="es-ES"/>
        </a:p>
      </dgm:t>
    </dgm:pt>
    <dgm:pt modelId="{CC86A4FC-D18D-4AE9-B4FB-EA44569FD513}">
      <dgm:prSet/>
      <dgm:spPr/>
      <dgm:t>
        <a:bodyPr/>
        <a:lstStyle/>
        <a:p>
          <a:r>
            <a:rPr lang="es-ES" dirty="0"/>
            <a:t>Imágenes, Sonido, Radares</a:t>
          </a:r>
        </a:p>
      </dgm:t>
    </dgm:pt>
    <dgm:pt modelId="{5D077E64-BB9D-420C-8BB8-0EC31AF4A2CB}" type="parTrans" cxnId="{1B68279F-F92E-4BCC-A476-BA35AA993162}">
      <dgm:prSet/>
      <dgm:spPr/>
      <dgm:t>
        <a:bodyPr/>
        <a:lstStyle/>
        <a:p>
          <a:endParaRPr lang="es-ES"/>
        </a:p>
      </dgm:t>
    </dgm:pt>
    <dgm:pt modelId="{7427C04D-2665-4621-98BB-8DAD6E5D72B6}" type="sibTrans" cxnId="{1B68279F-F92E-4BCC-A476-BA35AA993162}">
      <dgm:prSet/>
      <dgm:spPr/>
      <dgm:t>
        <a:bodyPr/>
        <a:lstStyle/>
        <a:p>
          <a:endParaRPr lang="es-ES"/>
        </a:p>
      </dgm:t>
    </dgm:pt>
    <dgm:pt modelId="{CECB30A1-2E1D-49E7-B482-E1242E2BF233}">
      <dgm:prSet/>
      <dgm:spPr/>
      <dgm:t>
        <a:bodyPr/>
        <a:lstStyle/>
        <a:p>
          <a:r>
            <a:rPr lang="es-ES" dirty="0"/>
            <a:t>GPS, Sensaciones, Redes Sociales</a:t>
          </a:r>
        </a:p>
      </dgm:t>
    </dgm:pt>
    <dgm:pt modelId="{620BCF4F-8202-4E25-AA76-42E26F870E65}" type="parTrans" cxnId="{F0C769C9-A618-44FF-952D-406B24D837CB}">
      <dgm:prSet/>
      <dgm:spPr/>
      <dgm:t>
        <a:bodyPr/>
        <a:lstStyle/>
        <a:p>
          <a:endParaRPr lang="es-ES"/>
        </a:p>
      </dgm:t>
    </dgm:pt>
    <dgm:pt modelId="{A0478006-8ACF-43B7-A52C-BF13A9AC00A3}" type="sibTrans" cxnId="{F0C769C9-A618-44FF-952D-406B24D837CB}">
      <dgm:prSet/>
      <dgm:spPr/>
      <dgm:t>
        <a:bodyPr/>
        <a:lstStyle/>
        <a:p>
          <a:endParaRPr lang="es-ES"/>
        </a:p>
      </dgm:t>
    </dgm:pt>
    <dgm:pt modelId="{C3D0CCC6-4C16-4B0C-83F5-2133F5613F21}" type="pres">
      <dgm:prSet presAssocID="{6E4DB911-E412-49D0-AA49-A95A130AF110}" presName="Name0" presStyleCnt="0">
        <dgm:presLayoutVars>
          <dgm:dir/>
          <dgm:animLvl val="lvl"/>
          <dgm:resizeHandles/>
        </dgm:presLayoutVars>
      </dgm:prSet>
      <dgm:spPr/>
    </dgm:pt>
    <dgm:pt modelId="{7C7EB180-E272-49ED-BED6-2C3FF85E11C4}" type="pres">
      <dgm:prSet presAssocID="{E6480536-6730-4FBC-975B-E49D612C0522}" presName="linNode" presStyleCnt="0"/>
      <dgm:spPr/>
    </dgm:pt>
    <dgm:pt modelId="{261F48D9-08A5-4D36-A743-7BC346EE994A}" type="pres">
      <dgm:prSet presAssocID="{E6480536-6730-4FBC-975B-E49D612C0522}" presName="parentShp" presStyleLbl="node1" presStyleIdx="0" presStyleCnt="5">
        <dgm:presLayoutVars>
          <dgm:bulletEnabled val="1"/>
        </dgm:presLayoutVars>
      </dgm:prSet>
      <dgm:spPr/>
    </dgm:pt>
    <dgm:pt modelId="{0A5C529A-1959-4F76-84F2-8A467B55E886}" type="pres">
      <dgm:prSet presAssocID="{E6480536-6730-4FBC-975B-E49D612C0522}" presName="childShp" presStyleLbl="bgAccFollowNode1" presStyleIdx="0" presStyleCnt="5">
        <dgm:presLayoutVars>
          <dgm:bulletEnabled val="1"/>
        </dgm:presLayoutVars>
      </dgm:prSet>
      <dgm:spPr/>
    </dgm:pt>
    <dgm:pt modelId="{4C773F7F-EE32-421B-8FE4-A2D5663B0043}" type="pres">
      <dgm:prSet presAssocID="{1FFFE57F-D404-4168-8BED-670B13A90AAA}" presName="spacing" presStyleCnt="0"/>
      <dgm:spPr/>
    </dgm:pt>
    <dgm:pt modelId="{79FEA122-ADDB-4939-8D2A-3BD0930875A9}" type="pres">
      <dgm:prSet presAssocID="{98D050E2-11C4-4B38-89CC-044E4A55DFDF}" presName="linNode" presStyleCnt="0"/>
      <dgm:spPr/>
    </dgm:pt>
    <dgm:pt modelId="{08520A8D-9E18-46B1-8BE1-4E5FE17A3AA0}" type="pres">
      <dgm:prSet presAssocID="{98D050E2-11C4-4B38-89CC-044E4A55DFDF}" presName="parentShp" presStyleLbl="node1" presStyleIdx="1" presStyleCnt="5" custLinFactNeighborX="-8374" custLinFactNeighborY="1701">
        <dgm:presLayoutVars>
          <dgm:bulletEnabled val="1"/>
        </dgm:presLayoutVars>
      </dgm:prSet>
      <dgm:spPr/>
    </dgm:pt>
    <dgm:pt modelId="{6697B418-894A-4119-9723-4A263A064634}" type="pres">
      <dgm:prSet presAssocID="{98D050E2-11C4-4B38-89CC-044E4A55DFDF}" presName="childShp" presStyleLbl="bgAccFollowNode1" presStyleIdx="1" presStyleCnt="5">
        <dgm:presLayoutVars>
          <dgm:bulletEnabled val="1"/>
        </dgm:presLayoutVars>
      </dgm:prSet>
      <dgm:spPr/>
    </dgm:pt>
    <dgm:pt modelId="{3F5B0B40-0BED-4150-B3CA-7217158FDC57}" type="pres">
      <dgm:prSet presAssocID="{9666120E-E304-49A1-AAAF-DA125F7BFF1C}" presName="spacing" presStyleCnt="0"/>
      <dgm:spPr/>
    </dgm:pt>
    <dgm:pt modelId="{CEBFFF1A-D3AC-4D61-B94A-44E025BF9CEA}" type="pres">
      <dgm:prSet presAssocID="{3AA0C1F5-5E7C-428E-9402-3E954E0BA5D4}" presName="linNode" presStyleCnt="0"/>
      <dgm:spPr/>
    </dgm:pt>
    <dgm:pt modelId="{B3264CFC-B367-4B8D-B55A-B3BE3CD2925E}" type="pres">
      <dgm:prSet presAssocID="{3AA0C1F5-5E7C-428E-9402-3E954E0BA5D4}" presName="parentShp" presStyleLbl="node1" presStyleIdx="2" presStyleCnt="5" custLinFactNeighborX="-728" custLinFactNeighborY="0">
        <dgm:presLayoutVars>
          <dgm:bulletEnabled val="1"/>
        </dgm:presLayoutVars>
      </dgm:prSet>
      <dgm:spPr/>
    </dgm:pt>
    <dgm:pt modelId="{C5FE51E4-722B-4F2B-BA83-8A52FFB7F3F8}" type="pres">
      <dgm:prSet presAssocID="{3AA0C1F5-5E7C-428E-9402-3E954E0BA5D4}" presName="childShp" presStyleLbl="bgAccFollowNode1" presStyleIdx="2" presStyleCnt="5">
        <dgm:presLayoutVars>
          <dgm:bulletEnabled val="1"/>
        </dgm:presLayoutVars>
      </dgm:prSet>
      <dgm:spPr/>
    </dgm:pt>
    <dgm:pt modelId="{E564C7D9-860C-495C-9A49-F5D3D9AEAC84}" type="pres">
      <dgm:prSet presAssocID="{6502D08C-8780-4487-A142-EFB9533CFDE1}" presName="spacing" presStyleCnt="0"/>
      <dgm:spPr/>
    </dgm:pt>
    <dgm:pt modelId="{FC738BC0-F63F-42BA-9C52-EE8C730FE579}" type="pres">
      <dgm:prSet presAssocID="{9BEA586A-3FD5-4980-8C05-6ED0340D94B2}" presName="linNode" presStyleCnt="0"/>
      <dgm:spPr/>
    </dgm:pt>
    <dgm:pt modelId="{CAF604C5-1695-4D7F-A136-2054D15F6658}" type="pres">
      <dgm:prSet presAssocID="{9BEA586A-3FD5-4980-8C05-6ED0340D94B2}" presName="parentShp" presStyleLbl="node1" presStyleIdx="3" presStyleCnt="5">
        <dgm:presLayoutVars>
          <dgm:bulletEnabled val="1"/>
        </dgm:presLayoutVars>
      </dgm:prSet>
      <dgm:spPr/>
    </dgm:pt>
    <dgm:pt modelId="{E0E29077-9398-4518-B9E4-FA74DAE0C8FD}" type="pres">
      <dgm:prSet presAssocID="{9BEA586A-3FD5-4980-8C05-6ED0340D94B2}" presName="childShp" presStyleLbl="bgAccFollowNode1" presStyleIdx="3" presStyleCnt="5">
        <dgm:presLayoutVars>
          <dgm:bulletEnabled val="1"/>
        </dgm:presLayoutVars>
      </dgm:prSet>
      <dgm:spPr/>
    </dgm:pt>
    <dgm:pt modelId="{741B1574-4D86-462C-8C48-BA23123BABF2}" type="pres">
      <dgm:prSet presAssocID="{A3F43C00-A09D-4A6B-BADE-6E1A25C727EA}" presName="spacing" presStyleCnt="0"/>
      <dgm:spPr/>
    </dgm:pt>
    <dgm:pt modelId="{63D37B47-0722-44F8-858F-C2BC905DFC42}" type="pres">
      <dgm:prSet presAssocID="{467AF9C5-9CCA-4662-A18D-2785684CF515}" presName="linNode" presStyleCnt="0"/>
      <dgm:spPr/>
    </dgm:pt>
    <dgm:pt modelId="{3930894E-85B4-4AC8-BF29-FA26F2879E8A}" type="pres">
      <dgm:prSet presAssocID="{467AF9C5-9CCA-4662-A18D-2785684CF515}" presName="parentShp" presStyleLbl="node1" presStyleIdx="4" presStyleCnt="5">
        <dgm:presLayoutVars>
          <dgm:bulletEnabled val="1"/>
        </dgm:presLayoutVars>
      </dgm:prSet>
      <dgm:spPr/>
    </dgm:pt>
    <dgm:pt modelId="{ECE144B5-CCC1-4C4D-987A-173B0D18401B}" type="pres">
      <dgm:prSet presAssocID="{467AF9C5-9CCA-4662-A18D-2785684CF515}" presName="childShp" presStyleLbl="bgAccFollowNode1" presStyleIdx="4" presStyleCnt="5">
        <dgm:presLayoutVars>
          <dgm:bulletEnabled val="1"/>
        </dgm:presLayoutVars>
      </dgm:prSet>
      <dgm:spPr/>
    </dgm:pt>
  </dgm:ptLst>
  <dgm:cxnLst>
    <dgm:cxn modelId="{5F42FA02-0E79-4350-ADDC-67028677A669}" srcId="{3AA0C1F5-5E7C-428E-9402-3E954E0BA5D4}" destId="{C610BDDC-58AD-46B7-9648-1BE82A4AFD8A}" srcOrd="1" destOrd="0" parTransId="{D5195297-7C94-4C1A-9344-E98CB9062A01}" sibTransId="{FE629FC4-B50E-4993-B49D-CBCEC0B1B1B2}"/>
    <dgm:cxn modelId="{3C758409-7C07-4115-AF83-027BE2D21D5D}" type="presOf" srcId="{CECB30A1-2E1D-49E7-B482-E1242E2BF233}" destId="{E0E29077-9398-4518-B9E4-FA74DAE0C8FD}" srcOrd="0" destOrd="2" presId="urn:microsoft.com/office/officeart/2005/8/layout/vList6"/>
    <dgm:cxn modelId="{9FD4A00F-96FB-45FD-BDF2-B5C90F0510F3}" srcId="{467AF9C5-9CCA-4662-A18D-2785684CF515}" destId="{118C0A88-2174-4053-848B-E7DCA708498C}" srcOrd="0" destOrd="0" parTransId="{111636FE-2CDB-4A54-8C30-26BB059F5FBD}" sibTransId="{5DB164D0-FC3A-489E-A806-6F139D9ADEF3}"/>
    <dgm:cxn modelId="{AD4D8F1F-04BC-43D4-9F29-CF645CA7776C}" type="presOf" srcId="{6B155354-0006-4CC2-9BD8-D466420DC1AF}" destId="{ECE144B5-CCC1-4C4D-987A-173B0D18401B}" srcOrd="0" destOrd="1" presId="urn:microsoft.com/office/officeart/2005/8/layout/vList6"/>
    <dgm:cxn modelId="{5E7E8921-88F7-4670-8B41-7C2EF3232442}" srcId="{E6480536-6730-4FBC-975B-E49D612C0522}" destId="{A710052C-42C7-4C50-BABD-DC74D962D71A}" srcOrd="2" destOrd="0" parTransId="{134020FD-A913-462C-89A0-A306998C04A4}" sibTransId="{B0C56447-E175-432E-9AA9-FAEC46D22E58}"/>
    <dgm:cxn modelId="{2E90C934-F242-4215-BC12-951D3132F39B}" type="presOf" srcId="{A710052C-42C7-4C50-BABD-DC74D962D71A}" destId="{0A5C529A-1959-4F76-84F2-8A467B55E886}" srcOrd="0" destOrd="2" presId="urn:microsoft.com/office/officeart/2005/8/layout/vList6"/>
    <dgm:cxn modelId="{B678193C-327E-498F-8F32-78C2B7A8EC83}" srcId="{467AF9C5-9CCA-4662-A18D-2785684CF515}" destId="{6B155354-0006-4CC2-9BD8-D466420DC1AF}" srcOrd="1" destOrd="0" parTransId="{3990983F-0D6E-4D7C-A80C-2CF2C23B1F64}" sibTransId="{80EDAC11-9B77-47C4-9055-D46065F2CFCA}"/>
    <dgm:cxn modelId="{0C95403F-B2F4-48E5-BC2C-3A9F54ED9360}" type="presOf" srcId="{CC86A4FC-D18D-4AE9-B4FB-EA44569FD513}" destId="{E0E29077-9398-4518-B9E4-FA74DAE0C8FD}" srcOrd="0" destOrd="1" presId="urn:microsoft.com/office/officeart/2005/8/layout/vList6"/>
    <dgm:cxn modelId="{B5719540-2184-4601-A124-C4E6EF8D5DA4}" srcId="{9BEA586A-3FD5-4980-8C05-6ED0340D94B2}" destId="{270116E5-3526-453D-A606-D9B47DCF4C78}" srcOrd="0" destOrd="0" parTransId="{BA43ECBB-A8A8-4F06-AD66-4252DACFD549}" sibTransId="{05B719F6-0C8B-4EBD-BE50-CD8FD952E896}"/>
    <dgm:cxn modelId="{7457C841-40A4-4F86-BA39-23DC01DD1423}" srcId="{E6480536-6730-4FBC-975B-E49D612C0522}" destId="{3B1D3A12-8D08-421E-A3A7-83F21BDCD89C}" srcOrd="0" destOrd="0" parTransId="{41EC5F79-FD25-4B8A-BA4A-4178D01E026E}" sibTransId="{D0147E81-0F70-4FC2-A051-9CF0746BD4A4}"/>
    <dgm:cxn modelId="{3A853868-7829-4CD3-B9AB-B78FB7598253}" type="presOf" srcId="{9BEA586A-3FD5-4980-8C05-6ED0340D94B2}" destId="{CAF604C5-1695-4D7F-A136-2054D15F6658}" srcOrd="0" destOrd="0" presId="urn:microsoft.com/office/officeart/2005/8/layout/vList6"/>
    <dgm:cxn modelId="{AD8F4C69-D912-4E30-AC30-8B1D974EEE30}" type="presOf" srcId="{3AA0C1F5-5E7C-428E-9402-3E954E0BA5D4}" destId="{B3264CFC-B367-4B8D-B55A-B3BE3CD2925E}" srcOrd="0" destOrd="0" presId="urn:microsoft.com/office/officeart/2005/8/layout/vList6"/>
    <dgm:cxn modelId="{7ECF8D6B-F051-4227-BF63-239457B71D9E}" type="presOf" srcId="{1DCC648E-B193-4751-BCD6-56EA7E570B9F}" destId="{6697B418-894A-4119-9723-4A263A064634}" srcOrd="0" destOrd="0" presId="urn:microsoft.com/office/officeart/2005/8/layout/vList6"/>
    <dgm:cxn modelId="{2BBE3F6D-6215-4354-A08A-99F1DCCF3CD8}" srcId="{6E4DB911-E412-49D0-AA49-A95A130AF110}" destId="{467AF9C5-9CCA-4662-A18D-2785684CF515}" srcOrd="4" destOrd="0" parTransId="{114F8942-4D7A-497B-9238-EC49F6C7BC5F}" sibTransId="{0835AB04-523D-4314-A548-217C4506B199}"/>
    <dgm:cxn modelId="{9A80466D-4680-4420-83D8-D0ECF6834D0E}" srcId="{467AF9C5-9CCA-4662-A18D-2785684CF515}" destId="{7A7D4E1D-8621-4A32-AE8B-25ED84B5FE19}" srcOrd="2" destOrd="0" parTransId="{00D83272-16BD-42D5-AA10-2586240D44B6}" sibTransId="{70455A4C-42A5-4BC7-8606-FF46003FF76E}"/>
    <dgm:cxn modelId="{3BA31771-8C83-4BC9-AED3-9875AAB2EA90}" srcId="{98D050E2-11C4-4B38-89CC-044E4A55DFDF}" destId="{1DCC648E-B193-4751-BCD6-56EA7E570B9F}" srcOrd="0" destOrd="0" parTransId="{FE784C86-CEEC-4558-861B-9033F3515FE1}" sibTransId="{DA2C1C8A-16BF-49C1-8A7A-F36F41A6F5F1}"/>
    <dgm:cxn modelId="{D839DE72-BF70-4717-89E9-AC9909DE6C92}" srcId="{98D050E2-11C4-4B38-89CC-044E4A55DFDF}" destId="{40FAB9B0-F850-45DB-897F-CC94FD13C604}" srcOrd="1" destOrd="0" parTransId="{7F266D88-5525-4BF6-B3CB-76E8A15167D3}" sibTransId="{3FC0F60A-CB6F-4201-8E37-3315EA1A955B}"/>
    <dgm:cxn modelId="{5E5A7855-92A3-46E2-A0E7-309C3629A591}" srcId="{6E4DB911-E412-49D0-AA49-A95A130AF110}" destId="{E6480536-6730-4FBC-975B-E49D612C0522}" srcOrd="0" destOrd="0" parTransId="{E27727E4-D7A2-4B34-A582-721FFD519779}" sibTransId="{1FFFE57F-D404-4168-8BED-670B13A90AAA}"/>
    <dgm:cxn modelId="{CF2E437C-77B9-43FB-AEBE-9D6D8A73FF5D}" type="presOf" srcId="{3B1D3A12-8D08-421E-A3A7-83F21BDCD89C}" destId="{0A5C529A-1959-4F76-84F2-8A467B55E886}" srcOrd="0" destOrd="0" presId="urn:microsoft.com/office/officeart/2005/8/layout/vList6"/>
    <dgm:cxn modelId="{45611E85-C67F-49F8-91AD-21EBC156B880}" type="presOf" srcId="{270116E5-3526-453D-A606-D9B47DCF4C78}" destId="{E0E29077-9398-4518-B9E4-FA74DAE0C8FD}" srcOrd="0" destOrd="0" presId="urn:microsoft.com/office/officeart/2005/8/layout/vList6"/>
    <dgm:cxn modelId="{6EA16C87-9D7C-4932-8143-C82824B1D2C1}" type="presOf" srcId="{AB37CFBE-80B1-45D4-BD15-9C5ABA2AF7CF}" destId="{0A5C529A-1959-4F76-84F2-8A467B55E886}" srcOrd="0" destOrd="1" presId="urn:microsoft.com/office/officeart/2005/8/layout/vList6"/>
    <dgm:cxn modelId="{527F2C88-3CB5-4FCE-A7DE-90432BEAB2F7}" srcId="{3AA0C1F5-5E7C-428E-9402-3E954E0BA5D4}" destId="{CBDE3EF2-50FF-416C-811F-0372B4A4DCBB}" srcOrd="0" destOrd="0" parTransId="{ECD571A4-93A1-4CCC-BD62-F3C001811680}" sibTransId="{D7316781-68EA-4287-89FD-06355031BE30}"/>
    <dgm:cxn modelId="{A7BF9D90-CD32-44AD-9618-CB11714E83CD}" type="presOf" srcId="{118C0A88-2174-4053-848B-E7DCA708498C}" destId="{ECE144B5-CCC1-4C4D-987A-173B0D18401B}" srcOrd="0" destOrd="0" presId="urn:microsoft.com/office/officeart/2005/8/layout/vList6"/>
    <dgm:cxn modelId="{1E632191-8916-4EAE-84F6-1AC250968B7B}" type="presOf" srcId="{7A7D4E1D-8621-4A32-AE8B-25ED84B5FE19}" destId="{ECE144B5-CCC1-4C4D-987A-173B0D18401B}" srcOrd="0" destOrd="2" presId="urn:microsoft.com/office/officeart/2005/8/layout/vList6"/>
    <dgm:cxn modelId="{C81CC898-A40A-4E69-9CCA-8905FF47B0F1}" srcId="{6E4DB911-E412-49D0-AA49-A95A130AF110}" destId="{9BEA586A-3FD5-4980-8C05-6ED0340D94B2}" srcOrd="3" destOrd="0" parTransId="{93568464-6B9F-4DC5-96FA-38902D9A16F7}" sibTransId="{A3F43C00-A09D-4A6B-BADE-6E1A25C727EA}"/>
    <dgm:cxn modelId="{1B68279F-F92E-4BCC-A476-BA35AA993162}" srcId="{9BEA586A-3FD5-4980-8C05-6ED0340D94B2}" destId="{CC86A4FC-D18D-4AE9-B4FB-EA44569FD513}" srcOrd="1" destOrd="0" parTransId="{5D077E64-BB9D-420C-8BB8-0EC31AF4A2CB}" sibTransId="{7427C04D-2665-4621-98BB-8DAD6E5D72B6}"/>
    <dgm:cxn modelId="{272CF5B9-EBDB-405F-BEE3-8ED53224116C}" srcId="{E6480536-6730-4FBC-975B-E49D612C0522}" destId="{AB37CFBE-80B1-45D4-BD15-9C5ABA2AF7CF}" srcOrd="1" destOrd="0" parTransId="{F3E3E158-AD6A-4375-BB0E-B6C0876ACBF9}" sibTransId="{6900AE95-1E92-4E14-9561-42CF537A2286}"/>
    <dgm:cxn modelId="{3F765DC6-88C8-490A-BD5A-1A5A48094340}" type="presOf" srcId="{6E4DB911-E412-49D0-AA49-A95A130AF110}" destId="{C3D0CCC6-4C16-4B0C-83F5-2133F5613F21}" srcOrd="0" destOrd="0" presId="urn:microsoft.com/office/officeart/2005/8/layout/vList6"/>
    <dgm:cxn modelId="{8DE444C7-5DD9-4A2B-88E2-2A9002C644ED}" type="presOf" srcId="{40FAB9B0-F850-45DB-897F-CC94FD13C604}" destId="{6697B418-894A-4119-9723-4A263A064634}" srcOrd="0" destOrd="1" presId="urn:microsoft.com/office/officeart/2005/8/layout/vList6"/>
    <dgm:cxn modelId="{9CF1B9C8-2032-4DAF-9CA5-5F420A318049}" type="presOf" srcId="{467AF9C5-9CCA-4662-A18D-2785684CF515}" destId="{3930894E-85B4-4AC8-BF29-FA26F2879E8A}" srcOrd="0" destOrd="0" presId="urn:microsoft.com/office/officeart/2005/8/layout/vList6"/>
    <dgm:cxn modelId="{F0C769C9-A618-44FF-952D-406B24D837CB}" srcId="{9BEA586A-3FD5-4980-8C05-6ED0340D94B2}" destId="{CECB30A1-2E1D-49E7-B482-E1242E2BF233}" srcOrd="2" destOrd="0" parTransId="{620BCF4F-8202-4E25-AA76-42E26F870E65}" sibTransId="{A0478006-8ACF-43B7-A52C-BF13A9AC00A3}"/>
    <dgm:cxn modelId="{6D49DDCD-19B0-4F1B-ABD7-11DF84E8E67A}" srcId="{3AA0C1F5-5E7C-428E-9402-3E954E0BA5D4}" destId="{ABC996CF-9592-478D-9A9B-BF6A9D4F0F23}" srcOrd="2" destOrd="0" parTransId="{A63CAC0D-D921-4ACD-B7EC-ADE2461D05C6}" sibTransId="{DE8D0266-86BC-4F5B-9327-56A8FA496660}"/>
    <dgm:cxn modelId="{F51C28CF-B432-470A-9199-CA9D64D89181}" srcId="{98D050E2-11C4-4B38-89CC-044E4A55DFDF}" destId="{BA86C036-BCAC-4741-9730-AABF0486442E}" srcOrd="2" destOrd="0" parTransId="{0D82523A-B5DE-46A2-9E16-5D37CA986ED8}" sibTransId="{4FCF0231-EA77-4C4D-81FD-D22C778309B0}"/>
    <dgm:cxn modelId="{453B71D0-6F2F-425C-B426-909FDD80CC84}" type="presOf" srcId="{CBDE3EF2-50FF-416C-811F-0372B4A4DCBB}" destId="{C5FE51E4-722B-4F2B-BA83-8A52FFB7F3F8}" srcOrd="0" destOrd="0" presId="urn:microsoft.com/office/officeart/2005/8/layout/vList6"/>
    <dgm:cxn modelId="{8CC7D8D9-66FE-4B8A-BEC8-96C49332D0BE}" type="presOf" srcId="{98D050E2-11C4-4B38-89CC-044E4A55DFDF}" destId="{08520A8D-9E18-46B1-8BE1-4E5FE17A3AA0}" srcOrd="0" destOrd="0" presId="urn:microsoft.com/office/officeart/2005/8/layout/vList6"/>
    <dgm:cxn modelId="{8AE02EE6-1BE8-4DC4-94DE-EF5A7061741B}" srcId="{6E4DB911-E412-49D0-AA49-A95A130AF110}" destId="{98D050E2-11C4-4B38-89CC-044E4A55DFDF}" srcOrd="1" destOrd="0" parTransId="{F32D28F2-C6BD-40D6-8997-58D8806B3940}" sibTransId="{9666120E-E304-49A1-AAAF-DA125F7BFF1C}"/>
    <dgm:cxn modelId="{C6946EEF-994C-4AA9-A40A-4964FF0C98E4}" type="presOf" srcId="{ABC996CF-9592-478D-9A9B-BF6A9D4F0F23}" destId="{C5FE51E4-722B-4F2B-BA83-8A52FFB7F3F8}" srcOrd="0" destOrd="2" presId="urn:microsoft.com/office/officeart/2005/8/layout/vList6"/>
    <dgm:cxn modelId="{D7751EF3-0958-4AAB-B1D8-9F7BCA4847D6}" type="presOf" srcId="{C610BDDC-58AD-46B7-9648-1BE82A4AFD8A}" destId="{C5FE51E4-722B-4F2B-BA83-8A52FFB7F3F8}" srcOrd="0" destOrd="1" presId="urn:microsoft.com/office/officeart/2005/8/layout/vList6"/>
    <dgm:cxn modelId="{E05FB8F4-97FE-4DC1-A36D-EBEBE1FFC3B9}" type="presOf" srcId="{E6480536-6730-4FBC-975B-E49D612C0522}" destId="{261F48D9-08A5-4D36-A743-7BC346EE994A}" srcOrd="0" destOrd="0" presId="urn:microsoft.com/office/officeart/2005/8/layout/vList6"/>
    <dgm:cxn modelId="{72463BF9-84AF-43EA-968D-8694D7E12677}" srcId="{6E4DB911-E412-49D0-AA49-A95A130AF110}" destId="{3AA0C1F5-5E7C-428E-9402-3E954E0BA5D4}" srcOrd="2" destOrd="0" parTransId="{BFC820D5-B189-4DEE-9D0C-CD2C7988B877}" sibTransId="{6502D08C-8780-4487-A142-EFB9533CFDE1}"/>
    <dgm:cxn modelId="{133211FC-3DB9-48E7-A641-BEA6B46015E0}" type="presOf" srcId="{BA86C036-BCAC-4741-9730-AABF0486442E}" destId="{6697B418-894A-4119-9723-4A263A064634}" srcOrd="0" destOrd="2" presId="urn:microsoft.com/office/officeart/2005/8/layout/vList6"/>
    <dgm:cxn modelId="{07D2BD5E-3257-4B81-B4B6-DB6BE2048CD3}" type="presParOf" srcId="{C3D0CCC6-4C16-4B0C-83F5-2133F5613F21}" destId="{7C7EB180-E272-49ED-BED6-2C3FF85E11C4}" srcOrd="0" destOrd="0" presId="urn:microsoft.com/office/officeart/2005/8/layout/vList6"/>
    <dgm:cxn modelId="{764128CE-6DAB-47AA-AE35-0856B8175B20}" type="presParOf" srcId="{7C7EB180-E272-49ED-BED6-2C3FF85E11C4}" destId="{261F48D9-08A5-4D36-A743-7BC346EE994A}" srcOrd="0" destOrd="0" presId="urn:microsoft.com/office/officeart/2005/8/layout/vList6"/>
    <dgm:cxn modelId="{683521CC-4547-492B-A418-1F404F388A4D}" type="presParOf" srcId="{7C7EB180-E272-49ED-BED6-2C3FF85E11C4}" destId="{0A5C529A-1959-4F76-84F2-8A467B55E886}" srcOrd="1" destOrd="0" presId="urn:microsoft.com/office/officeart/2005/8/layout/vList6"/>
    <dgm:cxn modelId="{2042BEAD-D2E6-4554-A8F6-FA3C908AAA56}" type="presParOf" srcId="{C3D0CCC6-4C16-4B0C-83F5-2133F5613F21}" destId="{4C773F7F-EE32-421B-8FE4-A2D5663B0043}" srcOrd="1" destOrd="0" presId="urn:microsoft.com/office/officeart/2005/8/layout/vList6"/>
    <dgm:cxn modelId="{7123DBBD-68E3-4FCB-BB3D-4BAFC15662DC}" type="presParOf" srcId="{C3D0CCC6-4C16-4B0C-83F5-2133F5613F21}" destId="{79FEA122-ADDB-4939-8D2A-3BD0930875A9}" srcOrd="2" destOrd="0" presId="urn:microsoft.com/office/officeart/2005/8/layout/vList6"/>
    <dgm:cxn modelId="{515A8DD1-6A40-4112-87A5-F2103F9018F5}" type="presParOf" srcId="{79FEA122-ADDB-4939-8D2A-3BD0930875A9}" destId="{08520A8D-9E18-46B1-8BE1-4E5FE17A3AA0}" srcOrd="0" destOrd="0" presId="urn:microsoft.com/office/officeart/2005/8/layout/vList6"/>
    <dgm:cxn modelId="{C8C257F9-8F1E-43C8-8B73-EC7DAA867F86}" type="presParOf" srcId="{79FEA122-ADDB-4939-8D2A-3BD0930875A9}" destId="{6697B418-894A-4119-9723-4A263A064634}" srcOrd="1" destOrd="0" presId="urn:microsoft.com/office/officeart/2005/8/layout/vList6"/>
    <dgm:cxn modelId="{0283120B-7BC8-4D7E-88A2-CEBA9FD0C5E3}" type="presParOf" srcId="{C3D0CCC6-4C16-4B0C-83F5-2133F5613F21}" destId="{3F5B0B40-0BED-4150-B3CA-7217158FDC57}" srcOrd="3" destOrd="0" presId="urn:microsoft.com/office/officeart/2005/8/layout/vList6"/>
    <dgm:cxn modelId="{115412DB-0388-447E-A18F-CEAAD631F593}" type="presParOf" srcId="{C3D0CCC6-4C16-4B0C-83F5-2133F5613F21}" destId="{CEBFFF1A-D3AC-4D61-B94A-44E025BF9CEA}" srcOrd="4" destOrd="0" presId="urn:microsoft.com/office/officeart/2005/8/layout/vList6"/>
    <dgm:cxn modelId="{A4B03DE3-EEDD-43A7-9FBE-6C6EA8C0E2CB}" type="presParOf" srcId="{CEBFFF1A-D3AC-4D61-B94A-44E025BF9CEA}" destId="{B3264CFC-B367-4B8D-B55A-B3BE3CD2925E}" srcOrd="0" destOrd="0" presId="urn:microsoft.com/office/officeart/2005/8/layout/vList6"/>
    <dgm:cxn modelId="{BDB72269-B618-45AF-B4A5-ABCCEBD1BD12}" type="presParOf" srcId="{CEBFFF1A-D3AC-4D61-B94A-44E025BF9CEA}" destId="{C5FE51E4-722B-4F2B-BA83-8A52FFB7F3F8}" srcOrd="1" destOrd="0" presId="urn:microsoft.com/office/officeart/2005/8/layout/vList6"/>
    <dgm:cxn modelId="{BC45E566-3C77-403E-8F55-2871DD7DAB0D}" type="presParOf" srcId="{C3D0CCC6-4C16-4B0C-83F5-2133F5613F21}" destId="{E564C7D9-860C-495C-9A49-F5D3D9AEAC84}" srcOrd="5" destOrd="0" presId="urn:microsoft.com/office/officeart/2005/8/layout/vList6"/>
    <dgm:cxn modelId="{3AE99DB6-D803-4368-B5E6-E6B2A7F9813D}" type="presParOf" srcId="{C3D0CCC6-4C16-4B0C-83F5-2133F5613F21}" destId="{FC738BC0-F63F-42BA-9C52-EE8C730FE579}" srcOrd="6" destOrd="0" presId="urn:microsoft.com/office/officeart/2005/8/layout/vList6"/>
    <dgm:cxn modelId="{929E9EE2-3490-4109-9E24-3FFE16FCFA23}" type="presParOf" srcId="{FC738BC0-F63F-42BA-9C52-EE8C730FE579}" destId="{CAF604C5-1695-4D7F-A136-2054D15F6658}" srcOrd="0" destOrd="0" presId="urn:microsoft.com/office/officeart/2005/8/layout/vList6"/>
    <dgm:cxn modelId="{309DB810-27DA-40CA-B5FD-CB831D9EAF3E}" type="presParOf" srcId="{FC738BC0-F63F-42BA-9C52-EE8C730FE579}" destId="{E0E29077-9398-4518-B9E4-FA74DAE0C8FD}" srcOrd="1" destOrd="0" presId="urn:microsoft.com/office/officeart/2005/8/layout/vList6"/>
    <dgm:cxn modelId="{7ECC7564-DB87-401D-98B6-4AA099357450}" type="presParOf" srcId="{C3D0CCC6-4C16-4B0C-83F5-2133F5613F21}" destId="{741B1574-4D86-462C-8C48-BA23123BABF2}" srcOrd="7" destOrd="0" presId="urn:microsoft.com/office/officeart/2005/8/layout/vList6"/>
    <dgm:cxn modelId="{5343D96C-FA19-4A85-87CB-E4FD13ACC980}" type="presParOf" srcId="{C3D0CCC6-4C16-4B0C-83F5-2133F5613F21}" destId="{63D37B47-0722-44F8-858F-C2BC905DFC42}" srcOrd="8" destOrd="0" presId="urn:microsoft.com/office/officeart/2005/8/layout/vList6"/>
    <dgm:cxn modelId="{68EAA24D-4D96-4E57-96D9-4BC3232A8850}" type="presParOf" srcId="{63D37B47-0722-44F8-858F-C2BC905DFC42}" destId="{3930894E-85B4-4AC8-BF29-FA26F2879E8A}" srcOrd="0" destOrd="0" presId="urn:microsoft.com/office/officeart/2005/8/layout/vList6"/>
    <dgm:cxn modelId="{8F365A03-7C56-4350-8E0D-BE9F41EBDA53}" type="presParOf" srcId="{63D37B47-0722-44F8-858F-C2BC905DFC42}" destId="{ECE144B5-CCC1-4C4D-987A-173B0D18401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BF888-3899-42EC-B3E4-722CE8F17367}">
      <dsp:nvSpPr>
        <dsp:cNvPr id="0" name=""/>
        <dsp:cNvSpPr/>
      </dsp:nvSpPr>
      <dsp:spPr>
        <a:xfrm>
          <a:off x="9335633" y="2421353"/>
          <a:ext cx="1697647" cy="368790"/>
        </a:xfrm>
        <a:custGeom>
          <a:avLst/>
          <a:gdLst/>
          <a:ahLst/>
          <a:cxnLst/>
          <a:rect l="0" t="0" r="0" b="0"/>
          <a:pathLst>
            <a:path>
              <a:moveTo>
                <a:pt x="0" y="0"/>
              </a:moveTo>
              <a:lnTo>
                <a:pt x="0" y="219855"/>
              </a:lnTo>
              <a:lnTo>
                <a:pt x="1697647" y="219855"/>
              </a:lnTo>
              <a:lnTo>
                <a:pt x="169764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FCDBC-1159-4386-AE19-9A361CAAF47D}">
      <dsp:nvSpPr>
        <dsp:cNvPr id="0" name=""/>
        <dsp:cNvSpPr/>
      </dsp:nvSpPr>
      <dsp:spPr>
        <a:xfrm>
          <a:off x="9333607" y="3428434"/>
          <a:ext cx="91440" cy="368790"/>
        </a:xfrm>
        <a:custGeom>
          <a:avLst/>
          <a:gdLst/>
          <a:ahLst/>
          <a:cxnLst/>
          <a:rect l="0" t="0" r="0" b="0"/>
          <a:pathLst>
            <a:path>
              <a:moveTo>
                <a:pt x="45720" y="0"/>
              </a:moveTo>
              <a:lnTo>
                <a:pt x="4572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8CA354-168A-4955-88AD-89F8C8004E20}">
      <dsp:nvSpPr>
        <dsp:cNvPr id="0" name=""/>
        <dsp:cNvSpPr/>
      </dsp:nvSpPr>
      <dsp:spPr>
        <a:xfrm>
          <a:off x="9289913" y="2421353"/>
          <a:ext cx="91440" cy="368790"/>
        </a:xfrm>
        <a:custGeom>
          <a:avLst/>
          <a:gdLst/>
          <a:ahLst/>
          <a:cxnLst/>
          <a:rect l="0" t="0" r="0" b="0"/>
          <a:pathLst>
            <a:path>
              <a:moveTo>
                <a:pt x="45720" y="0"/>
              </a:moveTo>
              <a:lnTo>
                <a:pt x="45720" y="219855"/>
              </a:lnTo>
              <a:lnTo>
                <a:pt x="89413" y="219855"/>
              </a:lnTo>
              <a:lnTo>
                <a:pt x="89413"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3EBE67-40A7-4315-A21C-E86023715EFB}">
      <dsp:nvSpPr>
        <dsp:cNvPr id="0" name=""/>
        <dsp:cNvSpPr/>
      </dsp:nvSpPr>
      <dsp:spPr>
        <a:xfrm>
          <a:off x="7725373" y="2421353"/>
          <a:ext cx="1610259" cy="368790"/>
        </a:xfrm>
        <a:custGeom>
          <a:avLst/>
          <a:gdLst/>
          <a:ahLst/>
          <a:cxnLst/>
          <a:rect l="0" t="0" r="0" b="0"/>
          <a:pathLst>
            <a:path>
              <a:moveTo>
                <a:pt x="1610259" y="0"/>
              </a:moveTo>
              <a:lnTo>
                <a:pt x="1610259"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AB4FE-014A-41EA-9972-AF7EC12BC85C}">
      <dsp:nvSpPr>
        <dsp:cNvPr id="0" name=""/>
        <dsp:cNvSpPr/>
      </dsp:nvSpPr>
      <dsp:spPr>
        <a:xfrm>
          <a:off x="6350811" y="1407907"/>
          <a:ext cx="2984821" cy="375154"/>
        </a:xfrm>
        <a:custGeom>
          <a:avLst/>
          <a:gdLst/>
          <a:ahLst/>
          <a:cxnLst/>
          <a:rect l="0" t="0" r="0" b="0"/>
          <a:pathLst>
            <a:path>
              <a:moveTo>
                <a:pt x="0" y="0"/>
              </a:moveTo>
              <a:lnTo>
                <a:pt x="0" y="226219"/>
              </a:lnTo>
              <a:lnTo>
                <a:pt x="2984821" y="226219"/>
              </a:lnTo>
              <a:lnTo>
                <a:pt x="2984821"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8539F7-70D7-4349-A9A7-95CB978719F7}">
      <dsp:nvSpPr>
        <dsp:cNvPr id="0" name=""/>
        <dsp:cNvSpPr/>
      </dsp:nvSpPr>
      <dsp:spPr>
        <a:xfrm>
          <a:off x="5011289" y="1407907"/>
          <a:ext cx="1339522" cy="375154"/>
        </a:xfrm>
        <a:custGeom>
          <a:avLst/>
          <a:gdLst/>
          <a:ahLst/>
          <a:cxnLst/>
          <a:rect l="0" t="0" r="0" b="0"/>
          <a:pathLst>
            <a:path>
              <a:moveTo>
                <a:pt x="1339522" y="0"/>
              </a:moveTo>
              <a:lnTo>
                <a:pt x="1339522"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ACF95B-D449-4EF3-8D59-2B568D1EAFEF}">
      <dsp:nvSpPr>
        <dsp:cNvPr id="0" name=""/>
        <dsp:cNvSpPr/>
      </dsp:nvSpPr>
      <dsp:spPr>
        <a:xfrm>
          <a:off x="3357335" y="2421353"/>
          <a:ext cx="2626697" cy="368790"/>
        </a:xfrm>
        <a:custGeom>
          <a:avLst/>
          <a:gdLst/>
          <a:ahLst/>
          <a:cxnLst/>
          <a:rect l="0" t="0" r="0" b="0"/>
          <a:pathLst>
            <a:path>
              <a:moveTo>
                <a:pt x="0" y="0"/>
              </a:moveTo>
              <a:lnTo>
                <a:pt x="0" y="219855"/>
              </a:lnTo>
              <a:lnTo>
                <a:pt x="2626697" y="219855"/>
              </a:lnTo>
              <a:lnTo>
                <a:pt x="262669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41FCF-E78B-427C-80C5-A291887FD32D}">
      <dsp:nvSpPr>
        <dsp:cNvPr id="0" name=""/>
        <dsp:cNvSpPr/>
      </dsp:nvSpPr>
      <dsp:spPr>
        <a:xfrm>
          <a:off x="3357335" y="2421353"/>
          <a:ext cx="888617" cy="368790"/>
        </a:xfrm>
        <a:custGeom>
          <a:avLst/>
          <a:gdLst/>
          <a:ahLst/>
          <a:cxnLst/>
          <a:rect l="0" t="0" r="0" b="0"/>
          <a:pathLst>
            <a:path>
              <a:moveTo>
                <a:pt x="0" y="0"/>
              </a:moveTo>
              <a:lnTo>
                <a:pt x="0" y="219855"/>
              </a:lnTo>
              <a:lnTo>
                <a:pt x="888617" y="219855"/>
              </a:lnTo>
              <a:lnTo>
                <a:pt x="88861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7945E-E709-4E6D-B625-3DB397C519CF}">
      <dsp:nvSpPr>
        <dsp:cNvPr id="0" name=""/>
        <dsp:cNvSpPr/>
      </dsp:nvSpPr>
      <dsp:spPr>
        <a:xfrm>
          <a:off x="2384592" y="2421353"/>
          <a:ext cx="972743" cy="368790"/>
        </a:xfrm>
        <a:custGeom>
          <a:avLst/>
          <a:gdLst/>
          <a:ahLst/>
          <a:cxnLst/>
          <a:rect l="0" t="0" r="0" b="0"/>
          <a:pathLst>
            <a:path>
              <a:moveTo>
                <a:pt x="972743" y="0"/>
              </a:moveTo>
              <a:lnTo>
                <a:pt x="972743"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1761D-14C7-411A-AD1C-0CAE75AD8302}">
      <dsp:nvSpPr>
        <dsp:cNvPr id="0" name=""/>
        <dsp:cNvSpPr/>
      </dsp:nvSpPr>
      <dsp:spPr>
        <a:xfrm>
          <a:off x="730638" y="2421353"/>
          <a:ext cx="2626697" cy="368790"/>
        </a:xfrm>
        <a:custGeom>
          <a:avLst/>
          <a:gdLst/>
          <a:ahLst/>
          <a:cxnLst/>
          <a:rect l="0" t="0" r="0" b="0"/>
          <a:pathLst>
            <a:path>
              <a:moveTo>
                <a:pt x="2626697" y="0"/>
              </a:moveTo>
              <a:lnTo>
                <a:pt x="2626697"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A6EA9-97C1-4415-AB45-A8D7387296DC}">
      <dsp:nvSpPr>
        <dsp:cNvPr id="0" name=""/>
        <dsp:cNvSpPr/>
      </dsp:nvSpPr>
      <dsp:spPr>
        <a:xfrm>
          <a:off x="3357335" y="1407907"/>
          <a:ext cx="2993476" cy="375154"/>
        </a:xfrm>
        <a:custGeom>
          <a:avLst/>
          <a:gdLst/>
          <a:ahLst/>
          <a:cxnLst/>
          <a:rect l="0" t="0" r="0" b="0"/>
          <a:pathLst>
            <a:path>
              <a:moveTo>
                <a:pt x="2993476" y="0"/>
              </a:moveTo>
              <a:lnTo>
                <a:pt x="2993476"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523EC-77D4-4EC4-8544-EF59F6C9CD33}">
      <dsp:nvSpPr>
        <dsp:cNvPr id="0" name=""/>
        <dsp:cNvSpPr/>
      </dsp:nvSpPr>
      <dsp:spPr>
        <a:xfrm>
          <a:off x="5088648" y="769616"/>
          <a:ext cx="2524326"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0070" numCol="1" spcCol="1270" anchor="ctr" anchorCtr="0">
          <a:noAutofit/>
        </a:bodyPr>
        <a:lstStyle/>
        <a:p>
          <a:pPr marL="0" lvl="0" indent="0" algn="ctr" defTabSz="800100">
            <a:lnSpc>
              <a:spcPct val="90000"/>
            </a:lnSpc>
            <a:spcBef>
              <a:spcPct val="0"/>
            </a:spcBef>
            <a:spcAft>
              <a:spcPct val="35000"/>
            </a:spcAft>
            <a:buNone/>
          </a:pPr>
          <a:r>
            <a:rPr lang="es-ES" sz="1800" kern="1200" dirty="0"/>
            <a:t>Diagramas </a:t>
          </a:r>
          <a:r>
            <a:rPr lang="es-ES" sz="1800" kern="1200" dirty="0" err="1"/>
            <a:t>SysML</a:t>
          </a:r>
          <a:r>
            <a:rPr lang="es-ES" sz="1800" kern="1200" dirty="0"/>
            <a:t> ™</a:t>
          </a:r>
        </a:p>
      </dsp:txBody>
      <dsp:txXfrm>
        <a:off x="5088648" y="769616"/>
        <a:ext cx="2524326" cy="638291"/>
      </dsp:txXfrm>
    </dsp:sp>
    <dsp:sp modelId="{280E0885-C744-4892-A958-26EC3506CE64}">
      <dsp:nvSpPr>
        <dsp:cNvPr id="0" name=""/>
        <dsp:cNvSpPr/>
      </dsp:nvSpPr>
      <dsp:spPr>
        <a:xfrm>
          <a:off x="6038283" y="1272428"/>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6038283" y="1272428"/>
        <a:ext cx="1109523" cy="212763"/>
      </dsp:txXfrm>
    </dsp:sp>
    <dsp:sp modelId="{68DC429D-7F3C-446B-BB16-D1213175AA42}">
      <dsp:nvSpPr>
        <dsp:cNvPr id="0" name=""/>
        <dsp:cNvSpPr/>
      </dsp:nvSpPr>
      <dsp:spPr>
        <a:xfrm>
          <a:off x="2740933"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Comportamiento</a:t>
          </a:r>
        </a:p>
      </dsp:txBody>
      <dsp:txXfrm>
        <a:off x="2740933" y="1783061"/>
        <a:ext cx="1232803" cy="638291"/>
      </dsp:txXfrm>
    </dsp:sp>
    <dsp:sp modelId="{DAFDF285-03B7-4FBD-AAE5-7D64AAADAAEC}">
      <dsp:nvSpPr>
        <dsp:cNvPr id="0" name=""/>
        <dsp:cNvSpPr/>
      </dsp:nvSpPr>
      <dsp:spPr>
        <a:xfrm>
          <a:off x="2987494"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2987494" y="2279510"/>
        <a:ext cx="1109523" cy="212763"/>
      </dsp:txXfrm>
    </dsp:sp>
    <dsp:sp modelId="{DE1C32FE-2FBA-472A-8E93-FA2A7BAE2A52}">
      <dsp:nvSpPr>
        <dsp:cNvPr id="0" name=""/>
        <dsp:cNvSpPr/>
      </dsp:nvSpPr>
      <dsp:spPr>
        <a:xfrm>
          <a:off x="114236"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Actividades</a:t>
          </a:r>
        </a:p>
      </dsp:txBody>
      <dsp:txXfrm>
        <a:off x="114236" y="2790143"/>
        <a:ext cx="1232803" cy="638291"/>
      </dsp:txXfrm>
    </dsp:sp>
    <dsp:sp modelId="{C9461FD0-706E-4AF6-9757-94D46A246B24}">
      <dsp:nvSpPr>
        <dsp:cNvPr id="0" name=""/>
        <dsp:cNvSpPr/>
      </dsp:nvSpPr>
      <dsp:spPr>
        <a:xfrm>
          <a:off x="360797"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360797" y="3286592"/>
        <a:ext cx="1109523" cy="212763"/>
      </dsp:txXfrm>
    </dsp:sp>
    <dsp:sp modelId="{E0B9FE0C-0F10-441B-AB91-11F21257A420}">
      <dsp:nvSpPr>
        <dsp:cNvPr id="0" name=""/>
        <dsp:cNvSpPr/>
      </dsp:nvSpPr>
      <dsp:spPr>
        <a:xfrm>
          <a:off x="176819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Secuencias</a:t>
          </a:r>
        </a:p>
      </dsp:txBody>
      <dsp:txXfrm>
        <a:off x="1768190" y="2790143"/>
        <a:ext cx="1232803" cy="638291"/>
      </dsp:txXfrm>
    </dsp:sp>
    <dsp:sp modelId="{70939A82-6DE5-4812-A052-7437D3E0E31F}">
      <dsp:nvSpPr>
        <dsp:cNvPr id="0" name=""/>
        <dsp:cNvSpPr/>
      </dsp:nvSpPr>
      <dsp:spPr>
        <a:xfrm>
          <a:off x="2014750"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2014750" y="3286592"/>
        <a:ext cx="1109523" cy="212763"/>
      </dsp:txXfrm>
    </dsp:sp>
    <dsp:sp modelId="{192ACB67-C87E-4ECF-97CB-8705F0CB67D9}">
      <dsp:nvSpPr>
        <dsp:cNvPr id="0" name=""/>
        <dsp:cNvSpPr/>
      </dsp:nvSpPr>
      <dsp:spPr>
        <a:xfrm>
          <a:off x="3422143" y="2790143"/>
          <a:ext cx="1647617"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Máquina de Estados</a:t>
          </a:r>
        </a:p>
      </dsp:txBody>
      <dsp:txXfrm>
        <a:off x="3422143" y="2790143"/>
        <a:ext cx="1647617" cy="638291"/>
      </dsp:txXfrm>
    </dsp:sp>
    <dsp:sp modelId="{D0B666A1-16BE-46C2-97BE-EDBB44E0178C}">
      <dsp:nvSpPr>
        <dsp:cNvPr id="0" name=""/>
        <dsp:cNvSpPr/>
      </dsp:nvSpPr>
      <dsp:spPr>
        <a:xfrm>
          <a:off x="387611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3876111" y="3286592"/>
        <a:ext cx="1109523" cy="212763"/>
      </dsp:txXfrm>
    </dsp:sp>
    <dsp:sp modelId="{A96DF9A7-BFF1-4712-B64D-2F3499E562E4}">
      <dsp:nvSpPr>
        <dsp:cNvPr id="0" name=""/>
        <dsp:cNvSpPr/>
      </dsp:nvSpPr>
      <dsp:spPr>
        <a:xfrm>
          <a:off x="536763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Casos de Uso</a:t>
          </a:r>
        </a:p>
      </dsp:txBody>
      <dsp:txXfrm>
        <a:off x="5367630" y="2790143"/>
        <a:ext cx="1232803" cy="638291"/>
      </dsp:txXfrm>
    </dsp:sp>
    <dsp:sp modelId="{C7EC98A2-2B1D-42A0-AF52-39B5B6851D43}">
      <dsp:nvSpPr>
        <dsp:cNvPr id="0" name=""/>
        <dsp:cNvSpPr/>
      </dsp:nvSpPr>
      <dsp:spPr>
        <a:xfrm>
          <a:off x="561419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5614191" y="3286592"/>
        <a:ext cx="1109523" cy="212763"/>
      </dsp:txXfrm>
    </dsp:sp>
    <dsp:sp modelId="{979A8D03-03D9-4864-BB5A-82B404DB9F96}">
      <dsp:nvSpPr>
        <dsp:cNvPr id="0" name=""/>
        <dsp:cNvSpPr/>
      </dsp:nvSpPr>
      <dsp:spPr>
        <a:xfrm>
          <a:off x="4394887"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Requerimientos</a:t>
          </a:r>
        </a:p>
      </dsp:txBody>
      <dsp:txXfrm>
        <a:off x="4394887" y="1783061"/>
        <a:ext cx="1232803" cy="638291"/>
      </dsp:txXfrm>
    </dsp:sp>
    <dsp:sp modelId="{4D0FC34B-5B16-4BE4-90ED-C98F23065FD7}">
      <dsp:nvSpPr>
        <dsp:cNvPr id="0" name=""/>
        <dsp:cNvSpPr/>
      </dsp:nvSpPr>
      <dsp:spPr>
        <a:xfrm>
          <a:off x="4641448"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s-ES" sz="1000" kern="1200" dirty="0"/>
            <a:t>Nuevo Diagrama</a:t>
          </a:r>
        </a:p>
      </dsp:txBody>
      <dsp:txXfrm>
        <a:off x="4641448" y="2279510"/>
        <a:ext cx="1109523" cy="212763"/>
      </dsp:txXfrm>
    </dsp:sp>
    <dsp:sp modelId="{2D37F673-A713-4B5A-9F46-24A3E8593938}">
      <dsp:nvSpPr>
        <dsp:cNvPr id="0" name=""/>
        <dsp:cNvSpPr/>
      </dsp:nvSpPr>
      <dsp:spPr>
        <a:xfrm>
          <a:off x="8719231"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Estructura</a:t>
          </a:r>
        </a:p>
      </dsp:txBody>
      <dsp:txXfrm>
        <a:off x="8719231" y="1783061"/>
        <a:ext cx="1232803" cy="638291"/>
      </dsp:txXfrm>
    </dsp:sp>
    <dsp:sp modelId="{61F08A4D-C499-45A8-BE7E-59F357BDAB03}">
      <dsp:nvSpPr>
        <dsp:cNvPr id="0" name=""/>
        <dsp:cNvSpPr/>
      </dsp:nvSpPr>
      <dsp:spPr>
        <a:xfrm>
          <a:off x="8965792"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8965792" y="2279510"/>
        <a:ext cx="1109523" cy="212763"/>
      </dsp:txXfrm>
    </dsp:sp>
    <dsp:sp modelId="{9709197F-5222-4DA4-820A-3A2AFFC38E34}">
      <dsp:nvSpPr>
        <dsp:cNvPr id="0" name=""/>
        <dsp:cNvSpPr/>
      </dsp:nvSpPr>
      <dsp:spPr>
        <a:xfrm>
          <a:off x="7021584" y="2790143"/>
          <a:ext cx="1407578"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Definición de Bloques</a:t>
          </a:r>
        </a:p>
      </dsp:txBody>
      <dsp:txXfrm>
        <a:off x="7021584" y="2790143"/>
        <a:ext cx="1407578" cy="638291"/>
      </dsp:txXfrm>
    </dsp:sp>
    <dsp:sp modelId="{042A0476-C533-4781-985D-5C19E20600C5}">
      <dsp:nvSpPr>
        <dsp:cNvPr id="0" name=""/>
        <dsp:cNvSpPr/>
      </dsp:nvSpPr>
      <dsp:spPr>
        <a:xfrm>
          <a:off x="7355532"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7355532" y="3286592"/>
        <a:ext cx="1109523" cy="212763"/>
      </dsp:txXfrm>
    </dsp:sp>
    <dsp:sp modelId="{9D49C236-10DA-4B19-8C58-AD67319B9E62}">
      <dsp:nvSpPr>
        <dsp:cNvPr id="0" name=""/>
        <dsp:cNvSpPr/>
      </dsp:nvSpPr>
      <dsp:spPr>
        <a:xfrm>
          <a:off x="8762925"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Bloques Internos</a:t>
          </a:r>
        </a:p>
      </dsp:txBody>
      <dsp:txXfrm>
        <a:off x="8762925" y="2790143"/>
        <a:ext cx="1232803" cy="638291"/>
      </dsp:txXfrm>
    </dsp:sp>
    <dsp:sp modelId="{DFEBFD06-9F5B-4899-BDCB-0913753ED40E}">
      <dsp:nvSpPr>
        <dsp:cNvPr id="0" name=""/>
        <dsp:cNvSpPr/>
      </dsp:nvSpPr>
      <dsp:spPr>
        <a:xfrm>
          <a:off x="9009486"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9009486" y="3286592"/>
        <a:ext cx="1109523" cy="212763"/>
      </dsp:txXfrm>
    </dsp:sp>
    <dsp:sp modelId="{3F491F66-2E46-4797-8BB0-F3935652718F}">
      <dsp:nvSpPr>
        <dsp:cNvPr id="0" name=""/>
        <dsp:cNvSpPr/>
      </dsp:nvSpPr>
      <dsp:spPr>
        <a:xfrm>
          <a:off x="8762925" y="3797225"/>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Parámetros</a:t>
          </a:r>
        </a:p>
      </dsp:txBody>
      <dsp:txXfrm>
        <a:off x="8762925" y="3797225"/>
        <a:ext cx="1232803" cy="638291"/>
      </dsp:txXfrm>
    </dsp:sp>
    <dsp:sp modelId="{AA22AD59-61AD-4F90-9E51-1004A7C9F8E4}">
      <dsp:nvSpPr>
        <dsp:cNvPr id="0" name=""/>
        <dsp:cNvSpPr/>
      </dsp:nvSpPr>
      <dsp:spPr>
        <a:xfrm>
          <a:off x="9009486" y="4293674"/>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Nuevo Diagrama</a:t>
          </a:r>
        </a:p>
      </dsp:txBody>
      <dsp:txXfrm>
        <a:off x="9009486" y="4293674"/>
        <a:ext cx="1109523" cy="212763"/>
      </dsp:txXfrm>
    </dsp:sp>
    <dsp:sp modelId="{9B493CE9-6918-4E20-9D78-9F8950EE93B7}">
      <dsp:nvSpPr>
        <dsp:cNvPr id="0" name=""/>
        <dsp:cNvSpPr/>
      </dsp:nvSpPr>
      <dsp:spPr>
        <a:xfrm>
          <a:off x="10416879"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Paquetes</a:t>
          </a:r>
        </a:p>
      </dsp:txBody>
      <dsp:txXfrm>
        <a:off x="10416879" y="2790143"/>
        <a:ext cx="1232803" cy="638291"/>
      </dsp:txXfrm>
    </dsp:sp>
    <dsp:sp modelId="{87445DE7-10BE-4079-885A-CFF7375AE985}">
      <dsp:nvSpPr>
        <dsp:cNvPr id="0" name=""/>
        <dsp:cNvSpPr/>
      </dsp:nvSpPr>
      <dsp:spPr>
        <a:xfrm>
          <a:off x="10663439"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10663439" y="3286592"/>
        <a:ext cx="1109523" cy="212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C529A-1959-4F76-84F2-8A467B55E886}">
      <dsp:nvSpPr>
        <dsp:cNvPr id="0" name=""/>
        <dsp:cNvSpPr/>
      </dsp:nvSpPr>
      <dsp:spPr>
        <a:xfrm>
          <a:off x="2392024" y="141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Terabytes, Archivos, registros</a:t>
          </a:r>
        </a:p>
        <a:p>
          <a:pPr marL="114300" lvl="1" indent="-114300" algn="l" defTabSz="533400">
            <a:lnSpc>
              <a:spcPct val="90000"/>
            </a:lnSpc>
            <a:spcBef>
              <a:spcPct val="0"/>
            </a:spcBef>
            <a:spcAft>
              <a:spcPct val="15000"/>
            </a:spcAft>
            <a:buChar char="•"/>
          </a:pPr>
          <a:r>
            <a:rPr lang="es-ES" sz="1200" kern="1200" dirty="0"/>
            <a:t>Transacciones</a:t>
          </a:r>
        </a:p>
        <a:p>
          <a:pPr marL="114300" lvl="1" indent="-114300" algn="l" defTabSz="533400">
            <a:lnSpc>
              <a:spcPct val="90000"/>
            </a:lnSpc>
            <a:spcBef>
              <a:spcPct val="0"/>
            </a:spcBef>
            <a:spcAft>
              <a:spcPct val="15000"/>
            </a:spcAft>
            <a:buChar char="•"/>
          </a:pPr>
          <a:r>
            <a:rPr lang="es-ES" sz="1200" kern="1200" dirty="0"/>
            <a:t>Tablas, Vistas…</a:t>
          </a:r>
        </a:p>
      </dsp:txBody>
      <dsp:txXfrm>
        <a:off x="2392024" y="97403"/>
        <a:ext cx="3300081" cy="575909"/>
      </dsp:txXfrm>
    </dsp:sp>
    <dsp:sp modelId="{261F48D9-08A5-4D36-A743-7BC346EE994A}">
      <dsp:nvSpPr>
        <dsp:cNvPr id="0" name=""/>
        <dsp:cNvSpPr/>
      </dsp:nvSpPr>
      <dsp:spPr>
        <a:xfrm>
          <a:off x="0" y="141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Volumen</a:t>
          </a:r>
        </a:p>
      </dsp:txBody>
      <dsp:txXfrm>
        <a:off x="37485" y="38903"/>
        <a:ext cx="2317054" cy="692909"/>
      </dsp:txXfrm>
    </dsp:sp>
    <dsp:sp modelId="{6697B418-894A-4119-9723-4A263A064634}">
      <dsp:nvSpPr>
        <dsp:cNvPr id="0" name=""/>
        <dsp:cNvSpPr/>
      </dsp:nvSpPr>
      <dsp:spPr>
        <a:xfrm>
          <a:off x="2392024" y="846085"/>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Procesamiento por lotes</a:t>
          </a:r>
        </a:p>
        <a:p>
          <a:pPr marL="114300" lvl="1" indent="-114300" algn="l" defTabSz="533400">
            <a:lnSpc>
              <a:spcPct val="90000"/>
            </a:lnSpc>
            <a:spcBef>
              <a:spcPct val="0"/>
            </a:spcBef>
            <a:spcAft>
              <a:spcPct val="15000"/>
            </a:spcAft>
            <a:buChar char="•"/>
          </a:pPr>
          <a:r>
            <a:rPr lang="es-ES" sz="1200" kern="1200" dirty="0"/>
            <a:t>Tiempo cercano al real,</a:t>
          </a:r>
        </a:p>
        <a:p>
          <a:pPr marL="114300" lvl="1" indent="-114300" algn="l" defTabSz="533400">
            <a:lnSpc>
              <a:spcPct val="90000"/>
            </a:lnSpc>
            <a:spcBef>
              <a:spcPct val="0"/>
            </a:spcBef>
            <a:spcAft>
              <a:spcPct val="15000"/>
            </a:spcAft>
            <a:buChar char="•"/>
          </a:pPr>
          <a:r>
            <a:rPr lang="es-ES" sz="1200" kern="1200" dirty="0"/>
            <a:t>Procesos, Flujos de Información</a:t>
          </a:r>
        </a:p>
      </dsp:txBody>
      <dsp:txXfrm>
        <a:off x="2392024" y="942070"/>
        <a:ext cx="3300081" cy="575909"/>
      </dsp:txXfrm>
    </dsp:sp>
    <dsp:sp modelId="{08520A8D-9E18-46B1-8BE1-4E5FE17A3AA0}">
      <dsp:nvSpPr>
        <dsp:cNvPr id="0" name=""/>
        <dsp:cNvSpPr/>
      </dsp:nvSpPr>
      <dsp:spPr>
        <a:xfrm>
          <a:off x="0" y="859147"/>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Velocidad</a:t>
          </a:r>
        </a:p>
      </dsp:txBody>
      <dsp:txXfrm>
        <a:off x="37485" y="896632"/>
        <a:ext cx="2317054" cy="692909"/>
      </dsp:txXfrm>
    </dsp:sp>
    <dsp:sp modelId="{C5FE51E4-722B-4F2B-BA83-8A52FFB7F3F8}">
      <dsp:nvSpPr>
        <dsp:cNvPr id="0" name=""/>
        <dsp:cNvSpPr/>
      </dsp:nvSpPr>
      <dsp:spPr>
        <a:xfrm>
          <a:off x="2392024" y="1690753"/>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Estadísticas</a:t>
          </a:r>
        </a:p>
        <a:p>
          <a:pPr marL="114300" lvl="1" indent="-114300" algn="l" defTabSz="533400">
            <a:lnSpc>
              <a:spcPct val="90000"/>
            </a:lnSpc>
            <a:spcBef>
              <a:spcPct val="0"/>
            </a:spcBef>
            <a:spcAft>
              <a:spcPct val="15000"/>
            </a:spcAft>
            <a:buChar char="•"/>
          </a:pPr>
          <a:r>
            <a:rPr lang="es-ES" sz="1200" kern="1200" dirty="0"/>
            <a:t>Eventos, Correlaciones</a:t>
          </a:r>
        </a:p>
        <a:p>
          <a:pPr marL="114300" lvl="1" indent="-114300" algn="l" defTabSz="533400">
            <a:lnSpc>
              <a:spcPct val="90000"/>
            </a:lnSpc>
            <a:spcBef>
              <a:spcPct val="0"/>
            </a:spcBef>
            <a:spcAft>
              <a:spcPct val="15000"/>
            </a:spcAft>
            <a:buChar char="•"/>
          </a:pPr>
          <a:r>
            <a:rPr lang="es-ES" sz="1200" kern="1200" dirty="0"/>
            <a:t>Hipótesis, Pronósticos</a:t>
          </a:r>
        </a:p>
      </dsp:txBody>
      <dsp:txXfrm>
        <a:off x="2392024" y="1786738"/>
        <a:ext cx="3300081" cy="575909"/>
      </dsp:txXfrm>
    </dsp:sp>
    <dsp:sp modelId="{B3264CFC-B367-4B8D-B55A-B3BE3CD2925E}">
      <dsp:nvSpPr>
        <dsp:cNvPr id="0" name=""/>
        <dsp:cNvSpPr/>
      </dsp:nvSpPr>
      <dsp:spPr>
        <a:xfrm>
          <a:off x="0" y="1690753"/>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Valor</a:t>
          </a:r>
        </a:p>
      </dsp:txBody>
      <dsp:txXfrm>
        <a:off x="37485" y="1728238"/>
        <a:ext cx="2317054" cy="692909"/>
      </dsp:txXfrm>
    </dsp:sp>
    <dsp:sp modelId="{E0E29077-9398-4518-B9E4-FA74DAE0C8FD}">
      <dsp:nvSpPr>
        <dsp:cNvPr id="0" name=""/>
        <dsp:cNvSpPr/>
      </dsp:nvSpPr>
      <dsp:spPr>
        <a:xfrm>
          <a:off x="2392024" y="2535420"/>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Info</a:t>
          </a:r>
          <a:r>
            <a:rPr lang="es-ES" sz="1200" kern="1200" dirty="0"/>
            <a:t> Estructurada, No Estructurada</a:t>
          </a:r>
        </a:p>
        <a:p>
          <a:pPr marL="114300" lvl="1" indent="-114300" algn="l" defTabSz="533400">
            <a:lnSpc>
              <a:spcPct val="90000"/>
            </a:lnSpc>
            <a:spcBef>
              <a:spcPct val="0"/>
            </a:spcBef>
            <a:spcAft>
              <a:spcPct val="15000"/>
            </a:spcAft>
            <a:buChar char="•"/>
          </a:pPr>
          <a:r>
            <a:rPr lang="es-ES" sz="1200" kern="1200" dirty="0"/>
            <a:t>Imágenes, Sonido, Radares</a:t>
          </a:r>
        </a:p>
        <a:p>
          <a:pPr marL="114300" lvl="1" indent="-114300" algn="l" defTabSz="533400">
            <a:lnSpc>
              <a:spcPct val="90000"/>
            </a:lnSpc>
            <a:spcBef>
              <a:spcPct val="0"/>
            </a:spcBef>
            <a:spcAft>
              <a:spcPct val="15000"/>
            </a:spcAft>
            <a:buChar char="•"/>
          </a:pPr>
          <a:r>
            <a:rPr lang="es-ES" sz="1200" kern="1200" dirty="0"/>
            <a:t>GPS, Sensaciones, Redes Sociales</a:t>
          </a:r>
        </a:p>
      </dsp:txBody>
      <dsp:txXfrm>
        <a:off x="2392024" y="2631405"/>
        <a:ext cx="3300081" cy="575909"/>
      </dsp:txXfrm>
    </dsp:sp>
    <dsp:sp modelId="{CAF604C5-1695-4D7F-A136-2054D15F6658}">
      <dsp:nvSpPr>
        <dsp:cNvPr id="0" name=""/>
        <dsp:cNvSpPr/>
      </dsp:nvSpPr>
      <dsp:spPr>
        <a:xfrm>
          <a:off x="0" y="2535420"/>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Variedad</a:t>
          </a:r>
        </a:p>
      </dsp:txBody>
      <dsp:txXfrm>
        <a:off x="37485" y="2572905"/>
        <a:ext cx="2317054" cy="692909"/>
      </dsp:txXfrm>
    </dsp:sp>
    <dsp:sp modelId="{ECE144B5-CCC1-4C4D-987A-173B0D18401B}">
      <dsp:nvSpPr>
        <dsp:cNvPr id="0" name=""/>
        <dsp:cNvSpPr/>
      </dsp:nvSpPr>
      <dsp:spPr>
        <a:xfrm>
          <a:off x="2392024" y="338008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Autenticidad, Confianza</a:t>
          </a:r>
        </a:p>
        <a:p>
          <a:pPr marL="114300" lvl="1" indent="-114300" algn="l" defTabSz="533400">
            <a:lnSpc>
              <a:spcPct val="90000"/>
            </a:lnSpc>
            <a:spcBef>
              <a:spcPct val="0"/>
            </a:spcBef>
            <a:spcAft>
              <a:spcPct val="15000"/>
            </a:spcAft>
            <a:buChar char="•"/>
          </a:pPr>
          <a:r>
            <a:rPr lang="es-ES" sz="1200" kern="1200" dirty="0"/>
            <a:t>Originalidad, Reputación</a:t>
          </a:r>
        </a:p>
        <a:p>
          <a:pPr marL="114300" lvl="1" indent="-114300" algn="l" defTabSz="533400">
            <a:lnSpc>
              <a:spcPct val="90000"/>
            </a:lnSpc>
            <a:spcBef>
              <a:spcPct val="0"/>
            </a:spcBef>
            <a:spcAft>
              <a:spcPct val="15000"/>
            </a:spcAft>
            <a:buChar char="•"/>
          </a:pPr>
          <a:r>
            <a:rPr lang="es-ES" sz="1200" kern="1200" dirty="0"/>
            <a:t>Responsabilidad, Disponibilidad</a:t>
          </a:r>
        </a:p>
      </dsp:txBody>
      <dsp:txXfrm>
        <a:off x="2392024" y="3476073"/>
        <a:ext cx="3300081" cy="575909"/>
      </dsp:txXfrm>
    </dsp:sp>
    <dsp:sp modelId="{3930894E-85B4-4AC8-BF29-FA26F2879E8A}">
      <dsp:nvSpPr>
        <dsp:cNvPr id="0" name=""/>
        <dsp:cNvSpPr/>
      </dsp:nvSpPr>
      <dsp:spPr>
        <a:xfrm>
          <a:off x="0" y="338008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Veracidad</a:t>
          </a:r>
        </a:p>
      </dsp:txBody>
      <dsp:txXfrm>
        <a:off x="37485" y="3417573"/>
        <a:ext cx="2317054" cy="69290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3/13/2019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upload.wikimedia.org/wikipedia/commons/f/f6/Ejemplo_Diagrama_E-R_extendido.P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hyperlink" Target="http://www.agiledata.org/essays/dataModeling101.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n.wikipedia.org/wiki/Findabil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modemed.upb.edu.co/zigma2/index.php?option=com_content&amp;view=article&amp;id=116&amp;Itemid=53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gartner.com/doc/reprints?id=1-3RTAT4N&amp;ct=170124&amp;st=sb"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9C260-8C86-4AD7-AA3B-2FAE1A81538D}"/>
              </a:ext>
            </a:extLst>
          </p:cNvPr>
          <p:cNvSpPr>
            <a:spLocks noGrp="1"/>
          </p:cNvSpPr>
          <p:nvPr>
            <p:ph type="ctrTitle"/>
          </p:nvPr>
        </p:nvSpPr>
        <p:spPr/>
        <p:txBody>
          <a:bodyPr/>
          <a:lstStyle/>
          <a:p>
            <a:r>
              <a:rPr lang="es-CO" dirty="0"/>
              <a:t>Arquitectura de la Información (AI)</a:t>
            </a:r>
          </a:p>
        </p:txBody>
      </p:sp>
      <p:sp>
        <p:nvSpPr>
          <p:cNvPr id="3" name="Subtítulo 2">
            <a:extLst>
              <a:ext uri="{FF2B5EF4-FFF2-40B4-BE49-F238E27FC236}">
                <a16:creationId xmlns:a16="http://schemas.microsoft.com/office/drawing/2014/main" id="{E9F913C2-0394-492A-934B-4DAE2A4F888C}"/>
              </a:ext>
            </a:extLst>
          </p:cNvPr>
          <p:cNvSpPr>
            <a:spLocks noGrp="1"/>
          </p:cNvSpPr>
          <p:nvPr>
            <p:ph type="subTitle" idx="1"/>
          </p:nvPr>
        </p:nvSpPr>
        <p:spPr/>
        <p:txBody>
          <a:bodyPr/>
          <a:lstStyle/>
          <a:p>
            <a:r>
              <a:rPr lang="es-CO" dirty="0"/>
              <a:t>Modelos para representar la estructura que soporta el comportamiento</a:t>
            </a:r>
          </a:p>
        </p:txBody>
      </p:sp>
    </p:spTree>
    <p:extLst>
      <p:ext uri="{BB962C8B-B14F-4D97-AF65-F5344CB8AC3E}">
        <p14:creationId xmlns:p14="http://schemas.microsoft.com/office/powerpoint/2010/main" val="1765995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E238E-4F2F-48B9-9ABF-E1E3100FF5F9}"/>
              </a:ext>
            </a:extLst>
          </p:cNvPr>
          <p:cNvSpPr>
            <a:spLocks noGrp="1"/>
          </p:cNvSpPr>
          <p:nvPr>
            <p:ph type="title"/>
          </p:nvPr>
        </p:nvSpPr>
        <p:spPr/>
        <p:txBody>
          <a:bodyPr/>
          <a:lstStyle/>
          <a:p>
            <a:r>
              <a:rPr lang="es-CO" dirty="0"/>
              <a:t>Para construir modelos de datos existen diversas notaciones:</a:t>
            </a:r>
          </a:p>
        </p:txBody>
      </p:sp>
      <p:sp>
        <p:nvSpPr>
          <p:cNvPr id="3" name="Marcador de contenido 2">
            <a:extLst>
              <a:ext uri="{FF2B5EF4-FFF2-40B4-BE49-F238E27FC236}">
                <a16:creationId xmlns:a16="http://schemas.microsoft.com/office/drawing/2014/main" id="{08CDE8AA-A888-4713-B78C-4E73C62E5652}"/>
              </a:ext>
            </a:extLst>
          </p:cNvPr>
          <p:cNvSpPr>
            <a:spLocks noGrp="1"/>
          </p:cNvSpPr>
          <p:nvPr>
            <p:ph idx="1"/>
          </p:nvPr>
        </p:nvSpPr>
        <p:spPr/>
        <p:txBody>
          <a:bodyPr/>
          <a:lstStyle/>
          <a:p>
            <a:r>
              <a:rPr lang="es-CO" b="1" dirty="0"/>
              <a:t>Notación Chen: </a:t>
            </a:r>
            <a:r>
              <a:rPr lang="es-CO" dirty="0"/>
              <a:t>Fue planteada por Peter Chen en los setenta.</a:t>
            </a:r>
          </a:p>
          <a:p>
            <a:endParaRPr lang="es-CO" dirty="0"/>
          </a:p>
        </p:txBody>
      </p:sp>
      <p:pic>
        <p:nvPicPr>
          <p:cNvPr id="4" name="Picture 4" descr="Archivo:Ejemplo Diagrama E-R extendido.PNG">
            <a:hlinkClick r:id="rId2"/>
            <a:extLst>
              <a:ext uri="{FF2B5EF4-FFF2-40B4-BE49-F238E27FC236}">
                <a16:creationId xmlns:a16="http://schemas.microsoft.com/office/drawing/2014/main" id="{78C6BD73-9CF9-49C6-B6F3-58E9F4B3B8A7}"/>
              </a:ext>
            </a:extLst>
          </p:cNvPr>
          <p:cNvPicPr>
            <a:picLocks noChangeAspect="1" noChangeArrowheads="1"/>
          </p:cNvPicPr>
          <p:nvPr/>
        </p:nvPicPr>
        <p:blipFill>
          <a:blip r:embed="rId3" cstate="print"/>
          <a:srcRect/>
          <a:stretch>
            <a:fillRect/>
          </a:stretch>
        </p:blipFill>
        <p:spPr bwMode="auto">
          <a:xfrm>
            <a:off x="3289828" y="2882136"/>
            <a:ext cx="6786610" cy="3351754"/>
          </a:xfrm>
          <a:prstGeom prst="rect">
            <a:avLst/>
          </a:prstGeom>
          <a:noFill/>
        </p:spPr>
      </p:pic>
    </p:spTree>
    <p:extLst>
      <p:ext uri="{BB962C8B-B14F-4D97-AF65-F5344CB8AC3E}">
        <p14:creationId xmlns:p14="http://schemas.microsoft.com/office/powerpoint/2010/main" val="1468762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423D9-DD21-428E-A802-7987E07AD77A}"/>
              </a:ext>
            </a:extLst>
          </p:cNvPr>
          <p:cNvSpPr>
            <a:spLocks noGrp="1"/>
          </p:cNvSpPr>
          <p:nvPr>
            <p:ph type="title"/>
          </p:nvPr>
        </p:nvSpPr>
        <p:spPr/>
        <p:txBody>
          <a:bodyPr>
            <a:normAutofit fontScale="90000"/>
          </a:bodyPr>
          <a:lstStyle/>
          <a:p>
            <a:r>
              <a:rPr lang="es-CO" sz="3100" b="1" dirty="0"/>
              <a:t>Notación Barker: </a:t>
            </a:r>
            <a:r>
              <a:rPr lang="es-CO" sz="3100" dirty="0"/>
              <a:t>fue adoptada por Oracle </a:t>
            </a:r>
            <a:r>
              <a:rPr lang="es-CO" sz="3100" dirty="0" err="1"/>
              <a:t>Corporation</a:t>
            </a:r>
            <a:r>
              <a:rPr lang="es-CO" sz="3100" dirty="0"/>
              <a:t> en sus productos de modelado de datos.</a:t>
            </a:r>
            <a:br>
              <a:rPr lang="es-CO" dirty="0"/>
            </a:br>
            <a:endParaRPr lang="es-CO" dirty="0"/>
          </a:p>
        </p:txBody>
      </p:sp>
      <p:sp>
        <p:nvSpPr>
          <p:cNvPr id="3" name="Marcador de contenido 2">
            <a:extLst>
              <a:ext uri="{FF2B5EF4-FFF2-40B4-BE49-F238E27FC236}">
                <a16:creationId xmlns:a16="http://schemas.microsoft.com/office/drawing/2014/main" id="{69C62732-BCE1-49D5-B107-040F461CD958}"/>
              </a:ext>
            </a:extLst>
          </p:cNvPr>
          <p:cNvSpPr>
            <a:spLocks noGrp="1"/>
          </p:cNvSpPr>
          <p:nvPr>
            <p:ph idx="1"/>
          </p:nvPr>
        </p:nvSpPr>
        <p:spPr/>
        <p:txBody>
          <a:bodyPr/>
          <a:lstStyle/>
          <a:p>
            <a:endParaRPr lang="es-CO"/>
          </a:p>
        </p:txBody>
      </p:sp>
      <p:pic>
        <p:nvPicPr>
          <p:cNvPr id="4" name="Picture 2">
            <a:extLst>
              <a:ext uri="{FF2B5EF4-FFF2-40B4-BE49-F238E27FC236}">
                <a16:creationId xmlns:a16="http://schemas.microsoft.com/office/drawing/2014/main" id="{43436385-CA76-42CA-8120-83F16243811A}"/>
              </a:ext>
            </a:extLst>
          </p:cNvPr>
          <p:cNvPicPr>
            <a:picLocks noChangeAspect="1" noChangeArrowheads="1"/>
          </p:cNvPicPr>
          <p:nvPr/>
        </p:nvPicPr>
        <p:blipFill>
          <a:blip r:embed="rId2" cstate="print"/>
          <a:srcRect/>
          <a:stretch>
            <a:fillRect/>
          </a:stretch>
        </p:blipFill>
        <p:spPr bwMode="auto">
          <a:xfrm>
            <a:off x="2589212" y="2133600"/>
            <a:ext cx="8440094" cy="3609190"/>
          </a:xfrm>
          <a:prstGeom prst="rect">
            <a:avLst/>
          </a:prstGeom>
          <a:noFill/>
          <a:ln w="9525">
            <a:noFill/>
            <a:miter lim="800000"/>
            <a:headEnd/>
            <a:tailEnd/>
          </a:ln>
        </p:spPr>
      </p:pic>
    </p:spTree>
    <p:extLst>
      <p:ext uri="{BB962C8B-B14F-4D97-AF65-F5344CB8AC3E}">
        <p14:creationId xmlns:p14="http://schemas.microsoft.com/office/powerpoint/2010/main" val="3966997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32076-D477-4D87-84AA-EF686C464F55}"/>
              </a:ext>
            </a:extLst>
          </p:cNvPr>
          <p:cNvSpPr>
            <a:spLocks noGrp="1"/>
          </p:cNvSpPr>
          <p:nvPr>
            <p:ph type="title"/>
          </p:nvPr>
        </p:nvSpPr>
        <p:spPr/>
        <p:txBody>
          <a:bodyPr>
            <a:noAutofit/>
          </a:bodyPr>
          <a:lstStyle/>
          <a:p>
            <a:r>
              <a:rPr lang="es-CO" sz="2400" b="1" dirty="0"/>
              <a:t>IE (</a:t>
            </a:r>
            <a:r>
              <a:rPr lang="es-CO" sz="2400" b="1" dirty="0" err="1"/>
              <a:t>Information</a:t>
            </a:r>
            <a:r>
              <a:rPr lang="es-CO" sz="2400" b="1" dirty="0"/>
              <a:t> </a:t>
            </a:r>
            <a:r>
              <a:rPr lang="es-CO" sz="2400" b="1" dirty="0" err="1"/>
              <a:t>Engineering</a:t>
            </a:r>
            <a:r>
              <a:rPr lang="es-CO" sz="2400" b="1" dirty="0"/>
              <a:t>): </a:t>
            </a:r>
            <a:r>
              <a:rPr lang="es-CO" sz="2400" dirty="0"/>
              <a:t>desarrollada inicialmente por Clive Finkelstein quien luego la refinó con el apoyo de James Martin;</a:t>
            </a:r>
            <a:br>
              <a:rPr lang="es-CO" sz="2400" dirty="0"/>
            </a:br>
            <a:endParaRPr lang="es-CO" sz="2400" dirty="0"/>
          </a:p>
        </p:txBody>
      </p:sp>
      <p:sp>
        <p:nvSpPr>
          <p:cNvPr id="3" name="Marcador de contenido 2">
            <a:extLst>
              <a:ext uri="{FF2B5EF4-FFF2-40B4-BE49-F238E27FC236}">
                <a16:creationId xmlns:a16="http://schemas.microsoft.com/office/drawing/2014/main" id="{E4810540-C132-4E68-9D26-8B7B50DE6F64}"/>
              </a:ext>
            </a:extLst>
          </p:cNvPr>
          <p:cNvSpPr>
            <a:spLocks noGrp="1"/>
          </p:cNvSpPr>
          <p:nvPr>
            <p:ph idx="1"/>
          </p:nvPr>
        </p:nvSpPr>
        <p:spPr/>
        <p:txBody>
          <a:bodyPr/>
          <a:lstStyle/>
          <a:p>
            <a:pPr algn="just"/>
            <a:r>
              <a:rPr lang="es-CO" dirty="0"/>
              <a:t>Aunque es clara e intuitiva, sólo sirve para modelos de alto nivel de abstracción (modelos lógicos), pues no permite modelar los atributos de las entidades .</a:t>
            </a:r>
          </a:p>
          <a:p>
            <a:endParaRPr lang="es-CO" dirty="0"/>
          </a:p>
        </p:txBody>
      </p:sp>
      <p:pic>
        <p:nvPicPr>
          <p:cNvPr id="7" name="Imagen 6" descr="Imagen que contiene captura de pantalla&#10;&#10;Descripción generada con confianza muy alta">
            <a:extLst>
              <a:ext uri="{FF2B5EF4-FFF2-40B4-BE49-F238E27FC236}">
                <a16:creationId xmlns:a16="http://schemas.microsoft.com/office/drawing/2014/main" id="{BDC5B42A-AD12-485C-A992-4B9B0B89A62F}"/>
              </a:ext>
            </a:extLst>
          </p:cNvPr>
          <p:cNvPicPr>
            <a:picLocks noChangeAspect="1"/>
          </p:cNvPicPr>
          <p:nvPr/>
        </p:nvPicPr>
        <p:blipFill>
          <a:blip r:embed="rId2"/>
          <a:stretch>
            <a:fillRect/>
          </a:stretch>
        </p:blipFill>
        <p:spPr>
          <a:xfrm>
            <a:off x="2744787" y="3270801"/>
            <a:ext cx="8635975" cy="2734725"/>
          </a:xfrm>
          <a:prstGeom prst="rect">
            <a:avLst/>
          </a:prstGeom>
        </p:spPr>
      </p:pic>
      <p:sp>
        <p:nvSpPr>
          <p:cNvPr id="8" name="Rectángulo 7">
            <a:extLst>
              <a:ext uri="{FF2B5EF4-FFF2-40B4-BE49-F238E27FC236}">
                <a16:creationId xmlns:a16="http://schemas.microsoft.com/office/drawing/2014/main" id="{EAE09310-A598-486B-862B-4776C9515245}"/>
              </a:ext>
            </a:extLst>
          </p:cNvPr>
          <p:cNvSpPr/>
          <p:nvPr/>
        </p:nvSpPr>
        <p:spPr>
          <a:xfrm>
            <a:off x="5041391" y="6233890"/>
            <a:ext cx="7006150" cy="369332"/>
          </a:xfrm>
          <a:prstGeom prst="rect">
            <a:avLst/>
          </a:prstGeom>
        </p:spPr>
        <p:txBody>
          <a:bodyPr wrap="square">
            <a:spAutoFit/>
          </a:bodyPr>
          <a:lstStyle/>
          <a:p>
            <a:r>
              <a:rPr lang="es-CO" dirty="0"/>
              <a:t>http://www.agiledata.org/essays/dataModeling101.html</a:t>
            </a:r>
          </a:p>
        </p:txBody>
      </p:sp>
    </p:spTree>
    <p:extLst>
      <p:ext uri="{BB962C8B-B14F-4D97-AF65-F5344CB8AC3E}">
        <p14:creationId xmlns:p14="http://schemas.microsoft.com/office/powerpoint/2010/main" val="339098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A3D19-E30D-469B-8A31-133C73750AED}"/>
              </a:ext>
            </a:extLst>
          </p:cNvPr>
          <p:cNvSpPr>
            <a:spLocks noGrp="1"/>
          </p:cNvSpPr>
          <p:nvPr>
            <p:ph type="title"/>
          </p:nvPr>
        </p:nvSpPr>
        <p:spPr>
          <a:xfrm>
            <a:off x="2579834" y="542855"/>
            <a:ext cx="8911687" cy="1280890"/>
          </a:xfrm>
        </p:spPr>
        <p:txBody>
          <a:bodyPr>
            <a:noAutofit/>
          </a:bodyPr>
          <a:lstStyle/>
          <a:p>
            <a:r>
              <a:rPr lang="es-CO" sz="2400" b="1" dirty="0"/>
              <a:t>IDEF1X  (Data </a:t>
            </a:r>
            <a:r>
              <a:rPr lang="es-CO" sz="2400" b="1" dirty="0" err="1"/>
              <a:t>Modeling</a:t>
            </a:r>
            <a:r>
              <a:rPr lang="es-CO" sz="2400" b="1" dirty="0"/>
              <a:t>): </a:t>
            </a:r>
            <a:r>
              <a:rPr lang="es-CO" sz="2400" dirty="0"/>
              <a:t>desarrollada por el Departamento de Defensa de los Estados Unidos dentro de una familia de estándares llamada IDEF(</a:t>
            </a:r>
            <a:r>
              <a:rPr lang="es-CO" sz="2400" dirty="0" err="1"/>
              <a:t>Integrated</a:t>
            </a:r>
            <a:r>
              <a:rPr lang="es-CO" sz="2400" dirty="0"/>
              <a:t> </a:t>
            </a:r>
            <a:r>
              <a:rPr lang="es-CO" sz="2400" dirty="0" err="1"/>
              <a:t>DEFinition</a:t>
            </a:r>
            <a:r>
              <a:rPr lang="es-CO" sz="2400" dirty="0"/>
              <a:t> </a:t>
            </a:r>
            <a:r>
              <a:rPr lang="es-CO" sz="2400" dirty="0" err="1"/>
              <a:t>Method</a:t>
            </a:r>
            <a:r>
              <a:rPr lang="es-CO" sz="2400" dirty="0"/>
              <a:t>). </a:t>
            </a:r>
            <a:br>
              <a:rPr lang="es-CO" sz="2400" dirty="0"/>
            </a:br>
            <a:endParaRPr lang="es-CO" sz="2400" dirty="0"/>
          </a:p>
        </p:txBody>
      </p:sp>
      <p:sp>
        <p:nvSpPr>
          <p:cNvPr id="3" name="Marcador de contenido 2">
            <a:extLst>
              <a:ext uri="{FF2B5EF4-FFF2-40B4-BE49-F238E27FC236}">
                <a16:creationId xmlns:a16="http://schemas.microsoft.com/office/drawing/2014/main" id="{84069333-5E0C-4C85-9416-14F37F89C6E4}"/>
              </a:ext>
            </a:extLst>
          </p:cNvPr>
          <p:cNvSpPr>
            <a:spLocks noGrp="1"/>
          </p:cNvSpPr>
          <p:nvPr>
            <p:ph idx="1"/>
          </p:nvPr>
        </p:nvSpPr>
        <p:spPr/>
        <p:txBody>
          <a:bodyPr/>
          <a:lstStyle/>
          <a:p>
            <a:endParaRPr lang="es-CO"/>
          </a:p>
        </p:txBody>
      </p:sp>
      <p:pic>
        <p:nvPicPr>
          <p:cNvPr id="4" name="Picture 3">
            <a:extLst>
              <a:ext uri="{FF2B5EF4-FFF2-40B4-BE49-F238E27FC236}">
                <a16:creationId xmlns:a16="http://schemas.microsoft.com/office/drawing/2014/main" id="{3E08036C-636D-4CCB-A60C-0E4C70AC6834}"/>
              </a:ext>
            </a:extLst>
          </p:cNvPr>
          <p:cNvPicPr>
            <a:picLocks noChangeAspect="1" noChangeArrowheads="1"/>
          </p:cNvPicPr>
          <p:nvPr/>
        </p:nvPicPr>
        <p:blipFill>
          <a:blip r:embed="rId2" cstate="print"/>
          <a:srcRect/>
          <a:stretch>
            <a:fillRect/>
          </a:stretch>
        </p:blipFill>
        <p:spPr bwMode="auto">
          <a:xfrm>
            <a:off x="2589212" y="2794780"/>
            <a:ext cx="8660958" cy="3777621"/>
          </a:xfrm>
          <a:prstGeom prst="rect">
            <a:avLst/>
          </a:prstGeom>
          <a:noFill/>
          <a:ln w="9525">
            <a:noFill/>
            <a:miter lim="800000"/>
            <a:headEnd/>
            <a:tailEnd/>
          </a:ln>
        </p:spPr>
      </p:pic>
    </p:spTree>
    <p:extLst>
      <p:ext uri="{BB962C8B-B14F-4D97-AF65-F5344CB8AC3E}">
        <p14:creationId xmlns:p14="http://schemas.microsoft.com/office/powerpoint/2010/main" val="286704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BAFF6-FF39-4AAC-895E-B163EEB087F5}"/>
              </a:ext>
            </a:extLst>
          </p:cNvPr>
          <p:cNvSpPr>
            <a:spLocks noGrp="1"/>
          </p:cNvSpPr>
          <p:nvPr>
            <p:ph type="title"/>
          </p:nvPr>
        </p:nvSpPr>
        <p:spPr/>
        <p:txBody>
          <a:bodyPr>
            <a:noAutofit/>
          </a:bodyPr>
          <a:lstStyle/>
          <a:p>
            <a:r>
              <a:rPr lang="es-ES" sz="2800" dirty="0"/>
              <a:t>UML (</a:t>
            </a:r>
            <a:r>
              <a:rPr lang="es-ES" sz="2800" dirty="0" err="1"/>
              <a:t>Unified</a:t>
            </a:r>
            <a:r>
              <a:rPr lang="es-ES" sz="2800" dirty="0"/>
              <a:t> </a:t>
            </a:r>
            <a:r>
              <a:rPr lang="es-ES" sz="2800" dirty="0" err="1"/>
              <a:t>Modeling</a:t>
            </a:r>
            <a:r>
              <a:rPr lang="es-ES" sz="2800" dirty="0"/>
              <a:t> </a:t>
            </a:r>
            <a:r>
              <a:rPr lang="es-ES" sz="2800" dirty="0" err="1"/>
              <a:t>Language</a:t>
            </a:r>
            <a:r>
              <a:rPr lang="es-ES" sz="2800" dirty="0"/>
              <a:t>): si bien es un  lenguaje de modelado objetual, se puede extender a través de perfiles para soportar otro tipo de modelos.</a:t>
            </a:r>
            <a:br>
              <a:rPr lang="es-ES" sz="2400" dirty="0"/>
            </a:br>
            <a:endParaRPr lang="es-CO" sz="2400" dirty="0"/>
          </a:p>
        </p:txBody>
      </p:sp>
      <p:pic>
        <p:nvPicPr>
          <p:cNvPr id="5" name="Picture 2" descr="http://ict.udlap.mx/people/carlos/is346/images/modelo_uml.gif">
            <a:extLst>
              <a:ext uri="{FF2B5EF4-FFF2-40B4-BE49-F238E27FC236}">
                <a16:creationId xmlns:a16="http://schemas.microsoft.com/office/drawing/2014/main" id="{0D83DEBE-EEE6-48E2-8D4F-C8900C6D8202}"/>
              </a:ext>
            </a:extLst>
          </p:cNvPr>
          <p:cNvPicPr>
            <a:picLocks noChangeAspect="1" noChangeArrowheads="1"/>
          </p:cNvPicPr>
          <p:nvPr/>
        </p:nvPicPr>
        <p:blipFill>
          <a:blip r:embed="rId2" cstate="print"/>
          <a:srcRect/>
          <a:stretch>
            <a:fillRect/>
          </a:stretch>
        </p:blipFill>
        <p:spPr bwMode="auto">
          <a:xfrm>
            <a:off x="2687072" y="2650019"/>
            <a:ext cx="8911687" cy="4068379"/>
          </a:xfrm>
          <a:prstGeom prst="rect">
            <a:avLst/>
          </a:prstGeom>
          <a:noFill/>
        </p:spPr>
      </p:pic>
    </p:spTree>
    <p:extLst>
      <p:ext uri="{BB962C8B-B14F-4D97-AF65-F5344CB8AC3E}">
        <p14:creationId xmlns:p14="http://schemas.microsoft.com/office/powerpoint/2010/main" val="876679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75BB4-097C-494A-817E-2E18B7C0DFBB}"/>
              </a:ext>
            </a:extLst>
          </p:cNvPr>
          <p:cNvSpPr>
            <a:spLocks noGrp="1"/>
          </p:cNvSpPr>
          <p:nvPr>
            <p:ph type="title"/>
          </p:nvPr>
        </p:nvSpPr>
        <p:spPr>
          <a:xfrm>
            <a:off x="2592925" y="397565"/>
            <a:ext cx="8911687" cy="1507435"/>
          </a:xfrm>
        </p:spPr>
        <p:txBody>
          <a:bodyPr>
            <a:normAutofit fontScale="90000"/>
          </a:bodyPr>
          <a:lstStyle/>
          <a:p>
            <a:r>
              <a:rPr lang="es-CO" dirty="0"/>
              <a:t>Estas notaciones y otras, son relevantes considerando que las bases de datos NO son Sólo Relacionales, Ni Sólo SQL.</a:t>
            </a:r>
          </a:p>
        </p:txBody>
      </p:sp>
      <p:pic>
        <p:nvPicPr>
          <p:cNvPr id="4" name="Picture 2">
            <a:extLst>
              <a:ext uri="{FF2B5EF4-FFF2-40B4-BE49-F238E27FC236}">
                <a16:creationId xmlns:a16="http://schemas.microsoft.com/office/drawing/2014/main" id="{81F31786-3A7A-4912-AC2B-9E033A47F58A}"/>
              </a:ext>
            </a:extLst>
          </p:cNvPr>
          <p:cNvPicPr>
            <a:picLocks noChangeAspect="1" noChangeArrowheads="1"/>
          </p:cNvPicPr>
          <p:nvPr/>
        </p:nvPicPr>
        <p:blipFill>
          <a:blip r:embed="rId2" cstate="print"/>
          <a:srcRect/>
          <a:stretch>
            <a:fillRect/>
          </a:stretch>
        </p:blipFill>
        <p:spPr bwMode="auto">
          <a:xfrm>
            <a:off x="2592925" y="1905000"/>
            <a:ext cx="7947490" cy="4624701"/>
          </a:xfrm>
          <a:prstGeom prst="rect">
            <a:avLst/>
          </a:prstGeom>
          <a:noFill/>
          <a:ln w="9525">
            <a:noFill/>
            <a:miter lim="800000"/>
            <a:headEnd/>
            <a:tailEnd/>
          </a:ln>
        </p:spPr>
      </p:pic>
      <p:sp>
        <p:nvSpPr>
          <p:cNvPr id="6" name="Rectángulo 5">
            <a:extLst>
              <a:ext uri="{FF2B5EF4-FFF2-40B4-BE49-F238E27FC236}">
                <a16:creationId xmlns:a16="http://schemas.microsoft.com/office/drawing/2014/main" id="{59CC0012-58EC-4F26-A2E0-34691BFD9237}"/>
              </a:ext>
            </a:extLst>
          </p:cNvPr>
          <p:cNvSpPr/>
          <p:nvPr/>
        </p:nvSpPr>
        <p:spPr>
          <a:xfrm>
            <a:off x="4689397" y="6529701"/>
            <a:ext cx="6099747" cy="369332"/>
          </a:xfrm>
          <a:prstGeom prst="rect">
            <a:avLst/>
          </a:prstGeom>
        </p:spPr>
        <p:txBody>
          <a:bodyPr wrap="none">
            <a:spAutoFit/>
          </a:bodyPr>
          <a:lstStyle/>
          <a:p>
            <a:r>
              <a:rPr lang="es-CO" dirty="0">
                <a:hlinkClick r:id="rId3"/>
              </a:rPr>
              <a:t>http://revista.eia.edu.co/articulos9/articulo%206.pdf</a:t>
            </a:r>
            <a:r>
              <a:rPr lang="es-CO" dirty="0"/>
              <a:t> </a:t>
            </a:r>
          </a:p>
        </p:txBody>
      </p:sp>
    </p:spTree>
    <p:extLst>
      <p:ext uri="{BB962C8B-B14F-4D97-AF65-F5344CB8AC3E}">
        <p14:creationId xmlns:p14="http://schemas.microsoft.com/office/powerpoint/2010/main" val="303452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E28A5-BD61-4F54-93D7-238C83D02FF0}"/>
              </a:ext>
            </a:extLst>
          </p:cNvPr>
          <p:cNvSpPr>
            <a:spLocks noGrp="1"/>
          </p:cNvSpPr>
          <p:nvPr>
            <p:ph type="title"/>
          </p:nvPr>
        </p:nvSpPr>
        <p:spPr>
          <a:xfrm>
            <a:off x="1889540" y="97965"/>
            <a:ext cx="8911687" cy="1280890"/>
          </a:xfrm>
        </p:spPr>
        <p:txBody>
          <a:bodyPr/>
          <a:lstStyle/>
          <a:p>
            <a:r>
              <a:rPr lang="es-CO" dirty="0"/>
              <a:t>Ejercicio en Clase, dado el modelo convertirlo en IE y UML</a:t>
            </a:r>
          </a:p>
        </p:txBody>
      </p:sp>
      <p:sp>
        <p:nvSpPr>
          <p:cNvPr id="3" name="Marcador de contenido 2">
            <a:extLst>
              <a:ext uri="{FF2B5EF4-FFF2-40B4-BE49-F238E27FC236}">
                <a16:creationId xmlns:a16="http://schemas.microsoft.com/office/drawing/2014/main" id="{2FFA7866-4768-44C6-9ACD-60AD9431D32E}"/>
              </a:ext>
            </a:extLst>
          </p:cNvPr>
          <p:cNvSpPr>
            <a:spLocks noGrp="1"/>
          </p:cNvSpPr>
          <p:nvPr>
            <p:ph idx="1"/>
          </p:nvPr>
        </p:nvSpPr>
        <p:spPr/>
        <p:txBody>
          <a:bodyPr/>
          <a:lstStyle/>
          <a:p>
            <a:endParaRPr lang="es-CO" dirty="0"/>
          </a:p>
        </p:txBody>
      </p:sp>
      <p:pic>
        <p:nvPicPr>
          <p:cNvPr id="6" name="Imagen 5">
            <a:extLst>
              <a:ext uri="{FF2B5EF4-FFF2-40B4-BE49-F238E27FC236}">
                <a16:creationId xmlns:a16="http://schemas.microsoft.com/office/drawing/2014/main" id="{CEC015A3-3745-4D93-8244-8B074B22ED56}"/>
              </a:ext>
            </a:extLst>
          </p:cNvPr>
          <p:cNvPicPr>
            <a:picLocks noChangeAspect="1"/>
          </p:cNvPicPr>
          <p:nvPr/>
        </p:nvPicPr>
        <p:blipFill>
          <a:blip r:embed="rId2"/>
          <a:stretch>
            <a:fillRect/>
          </a:stretch>
        </p:blipFill>
        <p:spPr>
          <a:xfrm>
            <a:off x="395067" y="1438229"/>
            <a:ext cx="4613031" cy="2098929"/>
          </a:xfrm>
          <a:prstGeom prst="rect">
            <a:avLst/>
          </a:prstGeom>
        </p:spPr>
      </p:pic>
      <p:pic>
        <p:nvPicPr>
          <p:cNvPr id="7" name="Picture 2">
            <a:extLst>
              <a:ext uri="{FF2B5EF4-FFF2-40B4-BE49-F238E27FC236}">
                <a16:creationId xmlns:a16="http://schemas.microsoft.com/office/drawing/2014/main" id="{0CDF7DA6-0019-445F-A46C-B26A69C0826F}"/>
              </a:ext>
            </a:extLst>
          </p:cNvPr>
          <p:cNvPicPr>
            <a:picLocks noChangeAspect="1" noChangeArrowheads="1"/>
          </p:cNvPicPr>
          <p:nvPr/>
        </p:nvPicPr>
        <p:blipFill>
          <a:blip r:embed="rId3" cstate="print"/>
          <a:srcRect/>
          <a:stretch>
            <a:fillRect/>
          </a:stretch>
        </p:blipFill>
        <p:spPr bwMode="auto">
          <a:xfrm>
            <a:off x="5008098" y="2637311"/>
            <a:ext cx="7183902" cy="4180364"/>
          </a:xfrm>
          <a:prstGeom prst="rect">
            <a:avLst/>
          </a:prstGeom>
          <a:noFill/>
          <a:ln w="9525">
            <a:noFill/>
            <a:miter lim="800000"/>
            <a:headEnd/>
            <a:tailEnd/>
          </a:ln>
        </p:spPr>
      </p:pic>
    </p:spTree>
    <p:extLst>
      <p:ext uri="{BB962C8B-B14F-4D97-AF65-F5344CB8AC3E}">
        <p14:creationId xmlns:p14="http://schemas.microsoft.com/office/powerpoint/2010/main" val="327689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7C4DB-653D-46B8-A6AC-051A6A89875A}"/>
              </a:ext>
            </a:extLst>
          </p:cNvPr>
          <p:cNvSpPr>
            <a:spLocks noGrp="1"/>
          </p:cNvSpPr>
          <p:nvPr>
            <p:ph type="title"/>
          </p:nvPr>
        </p:nvSpPr>
        <p:spPr/>
        <p:txBody>
          <a:bodyPr/>
          <a:lstStyle/>
          <a:p>
            <a:r>
              <a:rPr lang="es-CO" dirty="0"/>
              <a:t>Lecturas Recomendadas</a:t>
            </a:r>
          </a:p>
        </p:txBody>
      </p:sp>
      <p:sp>
        <p:nvSpPr>
          <p:cNvPr id="3" name="Marcador de contenido 2">
            <a:extLst>
              <a:ext uri="{FF2B5EF4-FFF2-40B4-BE49-F238E27FC236}">
                <a16:creationId xmlns:a16="http://schemas.microsoft.com/office/drawing/2014/main" id="{25769BDD-92E5-4831-B789-7D584630C016}"/>
              </a:ext>
            </a:extLst>
          </p:cNvPr>
          <p:cNvSpPr>
            <a:spLocks noGrp="1"/>
          </p:cNvSpPr>
          <p:nvPr>
            <p:ph idx="1"/>
          </p:nvPr>
        </p:nvSpPr>
        <p:spPr/>
        <p:txBody>
          <a:bodyPr/>
          <a:lstStyle/>
          <a:p>
            <a:r>
              <a:rPr lang="es-CO" dirty="0"/>
              <a:t>Data </a:t>
            </a:r>
            <a:r>
              <a:rPr lang="es-CO" dirty="0" err="1"/>
              <a:t>Modeling</a:t>
            </a:r>
            <a:endParaRPr lang="es-CO" dirty="0"/>
          </a:p>
          <a:p>
            <a:pPr lvl="1"/>
            <a:r>
              <a:rPr lang="es-CO" dirty="0">
                <a:hlinkClick r:id="rId2"/>
              </a:rPr>
              <a:t>http://www.agiledata.org/essays/dataModeling101.html</a:t>
            </a:r>
            <a:endParaRPr lang="es-CO" dirty="0"/>
          </a:p>
          <a:p>
            <a:endParaRPr lang="es-CO" dirty="0"/>
          </a:p>
          <a:p>
            <a:r>
              <a:rPr lang="es-CO" dirty="0"/>
              <a:t>Directrices para la construcción de Artefactos de persistencia en el Proceso de desarrollo de software</a:t>
            </a:r>
          </a:p>
          <a:p>
            <a:pPr lvl="1"/>
            <a:r>
              <a:rPr lang="es-CO" dirty="0">
                <a:hlinkClick r:id="rId3"/>
              </a:rPr>
              <a:t>http://revista.eia.edu.co/articulos9/articulo%206.pdf</a:t>
            </a:r>
            <a:r>
              <a:rPr lang="es-CO" dirty="0"/>
              <a:t> </a:t>
            </a:r>
          </a:p>
          <a:p>
            <a:endParaRPr lang="es-CO" dirty="0"/>
          </a:p>
        </p:txBody>
      </p:sp>
    </p:spTree>
    <p:extLst>
      <p:ext uri="{BB962C8B-B14F-4D97-AF65-F5344CB8AC3E}">
        <p14:creationId xmlns:p14="http://schemas.microsoft.com/office/powerpoint/2010/main" val="23224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9CDF0EC-ADC4-4AA5-936A-9763F506F7F6}"/>
              </a:ext>
            </a:extLst>
          </p:cNvPr>
          <p:cNvSpPr>
            <a:spLocks noGrp="1"/>
          </p:cNvSpPr>
          <p:nvPr>
            <p:ph type="ctrTitle"/>
          </p:nvPr>
        </p:nvSpPr>
        <p:spPr/>
        <p:txBody>
          <a:bodyPr>
            <a:normAutofit fontScale="90000"/>
          </a:bodyPr>
          <a:lstStyle/>
          <a:p>
            <a:r>
              <a:rPr lang="es-CO" dirty="0"/>
              <a:t>Entonces, Cómo se relaciona la arquitectura de la información con Analítica, </a:t>
            </a:r>
            <a:r>
              <a:rPr lang="es-CO" dirty="0" err="1"/>
              <a:t>BigData</a:t>
            </a:r>
            <a:r>
              <a:rPr lang="es-CO" dirty="0"/>
              <a:t>, etc.</a:t>
            </a:r>
          </a:p>
        </p:txBody>
      </p:sp>
      <p:sp>
        <p:nvSpPr>
          <p:cNvPr id="5" name="Subtítulo 4">
            <a:extLst>
              <a:ext uri="{FF2B5EF4-FFF2-40B4-BE49-F238E27FC236}">
                <a16:creationId xmlns:a16="http://schemas.microsoft.com/office/drawing/2014/main" id="{8B6B1D70-14F4-4573-8CA5-769198B32565}"/>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3894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218F6-39C4-4D77-9B78-47099DDB4729}"/>
              </a:ext>
            </a:extLst>
          </p:cNvPr>
          <p:cNvSpPr>
            <a:spLocks noGrp="1"/>
          </p:cNvSpPr>
          <p:nvPr>
            <p:ph type="title"/>
          </p:nvPr>
        </p:nvSpPr>
        <p:spPr/>
        <p:txBody>
          <a:bodyPr/>
          <a:lstStyle/>
          <a:p>
            <a:r>
              <a:rPr lang="es-CO" dirty="0"/>
              <a:t>La arquitectura se centrará en el “Almacén de Datos”</a:t>
            </a:r>
          </a:p>
        </p:txBody>
      </p:sp>
      <p:sp>
        <p:nvSpPr>
          <p:cNvPr id="3" name="Marcador de contenido 2">
            <a:extLst>
              <a:ext uri="{FF2B5EF4-FFF2-40B4-BE49-F238E27FC236}">
                <a16:creationId xmlns:a16="http://schemas.microsoft.com/office/drawing/2014/main" id="{335F619C-2771-48F4-BF56-2DF672DC3473}"/>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9269432-9CD3-4757-89A0-6E0A9EF820C2}"/>
              </a:ext>
            </a:extLst>
          </p:cNvPr>
          <p:cNvPicPr>
            <a:picLocks noChangeAspect="1"/>
          </p:cNvPicPr>
          <p:nvPr/>
        </p:nvPicPr>
        <p:blipFill>
          <a:blip r:embed="rId2"/>
          <a:stretch>
            <a:fillRect/>
          </a:stretch>
        </p:blipFill>
        <p:spPr>
          <a:xfrm>
            <a:off x="2681977" y="2133600"/>
            <a:ext cx="8012350" cy="4608474"/>
          </a:xfrm>
          <a:prstGeom prst="rect">
            <a:avLst/>
          </a:prstGeom>
        </p:spPr>
      </p:pic>
    </p:spTree>
    <p:extLst>
      <p:ext uri="{BB962C8B-B14F-4D97-AF65-F5344CB8AC3E}">
        <p14:creationId xmlns:p14="http://schemas.microsoft.com/office/powerpoint/2010/main" val="439567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5B33B-EEB9-4C23-806A-2EDEFA801189}"/>
              </a:ext>
            </a:extLst>
          </p:cNvPr>
          <p:cNvSpPr>
            <a:spLocks noGrp="1"/>
          </p:cNvSpPr>
          <p:nvPr>
            <p:ph type="title"/>
          </p:nvPr>
        </p:nvSpPr>
        <p:spPr>
          <a:xfrm>
            <a:off x="2592925" y="263236"/>
            <a:ext cx="8911687" cy="1641764"/>
          </a:xfrm>
        </p:spPr>
        <p:txBody>
          <a:bodyPr>
            <a:normAutofit fontScale="90000"/>
          </a:bodyPr>
          <a:lstStyle/>
          <a:p>
            <a:r>
              <a:rPr lang="es-ES" dirty="0"/>
              <a:t>La AI brinda herramientas para estructurar los datos con el fin de facilitar su uso y localización </a:t>
            </a:r>
            <a:r>
              <a:rPr lang="es-ES" i="1" dirty="0"/>
              <a:t>(</a:t>
            </a:r>
            <a:r>
              <a:rPr lang="es-ES" i="1" dirty="0" err="1">
                <a:hlinkClick r:id="rId2" tooltip="findability"/>
              </a:rPr>
              <a:t>findability</a:t>
            </a:r>
            <a:r>
              <a:rPr lang="es-ES" i="1" dirty="0"/>
              <a:t>)</a:t>
            </a:r>
            <a:r>
              <a:rPr lang="es-ES" dirty="0"/>
              <a:t>.</a:t>
            </a:r>
            <a:endParaRPr lang="es-CO" dirty="0"/>
          </a:p>
        </p:txBody>
      </p:sp>
      <p:sp>
        <p:nvSpPr>
          <p:cNvPr id="3" name="Marcador de contenido 2">
            <a:extLst>
              <a:ext uri="{FF2B5EF4-FFF2-40B4-BE49-F238E27FC236}">
                <a16:creationId xmlns:a16="http://schemas.microsoft.com/office/drawing/2014/main" id="{89779AA3-3039-45C8-A270-409370B3BB4B}"/>
              </a:ext>
            </a:extLst>
          </p:cNvPr>
          <p:cNvSpPr>
            <a:spLocks noGrp="1"/>
          </p:cNvSpPr>
          <p:nvPr>
            <p:ph idx="1"/>
          </p:nvPr>
        </p:nvSpPr>
        <p:spPr>
          <a:xfrm>
            <a:off x="2589212" y="2133600"/>
            <a:ext cx="3651931" cy="4724400"/>
          </a:xfrm>
        </p:spPr>
        <p:txBody>
          <a:bodyPr>
            <a:normAutofit/>
          </a:bodyPr>
          <a:lstStyle/>
          <a:p>
            <a:pPr>
              <a:lnSpc>
                <a:spcPct val="150000"/>
              </a:lnSpc>
            </a:pPr>
            <a:r>
              <a:rPr lang="es-ES" dirty="0"/>
              <a:t>Es una disciplina para el estudio, análisis, organización, disposición y estructuración de la información en espacios de información, y de la selección y presentación de los datos en los sistemas de información interactivos y no interactivos.</a:t>
            </a:r>
            <a:endParaRPr lang="es-CO" dirty="0"/>
          </a:p>
        </p:txBody>
      </p:sp>
      <p:pic>
        <p:nvPicPr>
          <p:cNvPr id="5" name="Imagen 4" descr="Imagen que contiene texto&#10;&#10;Descripción generada con confianza muy alta">
            <a:extLst>
              <a:ext uri="{FF2B5EF4-FFF2-40B4-BE49-F238E27FC236}">
                <a16:creationId xmlns:a16="http://schemas.microsoft.com/office/drawing/2014/main" id="{FC015589-77A9-4ACE-94A9-C9B8CB38C06E}"/>
              </a:ext>
            </a:extLst>
          </p:cNvPr>
          <p:cNvPicPr>
            <a:picLocks noChangeAspect="1"/>
          </p:cNvPicPr>
          <p:nvPr/>
        </p:nvPicPr>
        <p:blipFill>
          <a:blip r:embed="rId3"/>
          <a:stretch>
            <a:fillRect/>
          </a:stretch>
        </p:blipFill>
        <p:spPr>
          <a:xfrm>
            <a:off x="6241143" y="2133600"/>
            <a:ext cx="5979539" cy="4724400"/>
          </a:xfrm>
          <a:prstGeom prst="rect">
            <a:avLst/>
          </a:prstGeom>
        </p:spPr>
      </p:pic>
    </p:spTree>
    <p:extLst>
      <p:ext uri="{BB962C8B-B14F-4D97-AF65-F5344CB8AC3E}">
        <p14:creationId xmlns:p14="http://schemas.microsoft.com/office/powerpoint/2010/main" val="232392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4764F-F354-4A34-97AB-02D54AA22BBF}"/>
              </a:ext>
            </a:extLst>
          </p:cNvPr>
          <p:cNvSpPr>
            <a:spLocks noGrp="1"/>
          </p:cNvSpPr>
          <p:nvPr>
            <p:ph type="title"/>
          </p:nvPr>
        </p:nvSpPr>
        <p:spPr/>
        <p:txBody>
          <a:bodyPr/>
          <a:lstStyle/>
          <a:p>
            <a:r>
              <a:rPr lang="es-CO" dirty="0"/>
              <a:t>Entonces, ¿por qué hasta ahora los conocemos? </a:t>
            </a:r>
          </a:p>
        </p:txBody>
      </p:sp>
      <p:sp>
        <p:nvSpPr>
          <p:cNvPr id="3" name="Marcador de contenido 2">
            <a:extLst>
              <a:ext uri="{FF2B5EF4-FFF2-40B4-BE49-F238E27FC236}">
                <a16:creationId xmlns:a16="http://schemas.microsoft.com/office/drawing/2014/main" id="{6FA03F13-2E5B-4960-B972-EB5D22D373E8}"/>
              </a:ext>
            </a:extLst>
          </p:cNvPr>
          <p:cNvSpPr>
            <a:spLocks noGrp="1"/>
          </p:cNvSpPr>
          <p:nvPr>
            <p:ph idx="1"/>
          </p:nvPr>
        </p:nvSpPr>
        <p:spPr>
          <a:xfrm>
            <a:off x="2589212" y="2133600"/>
            <a:ext cx="8915400" cy="4724400"/>
          </a:xfrm>
        </p:spPr>
        <p:txBody>
          <a:bodyPr>
            <a:normAutofit lnSpcReduction="10000"/>
          </a:bodyPr>
          <a:lstStyle/>
          <a:p>
            <a:pPr>
              <a:lnSpc>
                <a:spcPct val="150000"/>
              </a:lnSpc>
            </a:pPr>
            <a:r>
              <a:rPr lang="es-CO" sz="2000" dirty="0"/>
              <a:t>Masificación de Internet</a:t>
            </a:r>
          </a:p>
          <a:p>
            <a:pPr>
              <a:lnSpc>
                <a:spcPct val="150000"/>
              </a:lnSpc>
            </a:pPr>
            <a:r>
              <a:rPr lang="es-CO" sz="2000" dirty="0"/>
              <a:t>La potencia de los computadores</a:t>
            </a:r>
          </a:p>
          <a:p>
            <a:pPr>
              <a:lnSpc>
                <a:spcPct val="150000"/>
              </a:lnSpc>
            </a:pPr>
            <a:r>
              <a:rPr lang="es-CO" sz="2000" dirty="0"/>
              <a:t>Cantidad de Datos Disponibles</a:t>
            </a:r>
          </a:p>
          <a:p>
            <a:pPr>
              <a:lnSpc>
                <a:spcPct val="150000"/>
              </a:lnSpc>
            </a:pPr>
            <a:r>
              <a:rPr lang="es-CO" sz="2000" dirty="0"/>
              <a:t>La solución a la mayoría de los problemas es multidisciplinar.</a:t>
            </a:r>
          </a:p>
          <a:p>
            <a:pPr>
              <a:lnSpc>
                <a:spcPct val="150000"/>
              </a:lnSpc>
            </a:pPr>
            <a:r>
              <a:rPr lang="es-CO" sz="2000" dirty="0"/>
              <a:t>Grandes Empresas que se enfocaron en proponer herramientas para usuario final. </a:t>
            </a:r>
            <a:r>
              <a:rPr lang="es-CO" sz="2000" dirty="0" err="1"/>
              <a:t>Ej</a:t>
            </a:r>
            <a:r>
              <a:rPr lang="es-CO" sz="2000" dirty="0"/>
              <a:t>: Enterprise </a:t>
            </a:r>
            <a:r>
              <a:rPr lang="es-CO" sz="2000" dirty="0" err="1"/>
              <a:t>Miner</a:t>
            </a:r>
            <a:r>
              <a:rPr lang="es-CO" sz="2000" dirty="0"/>
              <a:t> (SAS), </a:t>
            </a:r>
            <a:r>
              <a:rPr lang="es-CO" sz="2000" dirty="0" err="1"/>
              <a:t>Modeler</a:t>
            </a:r>
            <a:r>
              <a:rPr lang="es-CO" sz="2000" dirty="0"/>
              <a:t> (SPSS), </a:t>
            </a:r>
            <a:r>
              <a:rPr lang="es-CO" sz="2000" dirty="0" err="1"/>
              <a:t>Power</a:t>
            </a:r>
            <a:r>
              <a:rPr lang="es-CO" sz="2000" dirty="0"/>
              <a:t> BI (Microsoft).</a:t>
            </a:r>
          </a:p>
          <a:p>
            <a:pPr>
              <a:lnSpc>
                <a:spcPct val="150000"/>
              </a:lnSpc>
            </a:pPr>
            <a:r>
              <a:rPr lang="es-CO" sz="2000" dirty="0"/>
              <a:t>El desarrollo de metodologías propias para resolver este tipo de problemas (SEMMA, CRISP-DM).</a:t>
            </a:r>
            <a:endParaRPr lang="en-US" sz="2000" dirty="0"/>
          </a:p>
          <a:p>
            <a:endParaRPr lang="es-CO" dirty="0"/>
          </a:p>
        </p:txBody>
      </p:sp>
    </p:spTree>
    <p:extLst>
      <p:ext uri="{BB962C8B-B14F-4D97-AF65-F5344CB8AC3E}">
        <p14:creationId xmlns:p14="http://schemas.microsoft.com/office/powerpoint/2010/main" val="239274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4DB76-C28A-4595-9E7A-D6437715B6D2}"/>
              </a:ext>
            </a:extLst>
          </p:cNvPr>
          <p:cNvSpPr>
            <a:spLocks noGrp="1"/>
          </p:cNvSpPr>
          <p:nvPr>
            <p:ph type="title"/>
          </p:nvPr>
        </p:nvSpPr>
        <p:spPr/>
        <p:txBody>
          <a:bodyPr>
            <a:normAutofit fontScale="90000"/>
          </a:bodyPr>
          <a:lstStyle/>
          <a:p>
            <a:r>
              <a:rPr lang="es-CO" dirty="0"/>
              <a:t>Para aplicar analítica, evidentemente debe estar soportada en una excelente gestión de la información (dato), requiere:</a:t>
            </a:r>
          </a:p>
        </p:txBody>
      </p:sp>
      <p:sp>
        <p:nvSpPr>
          <p:cNvPr id="3" name="Marcador de contenido 2">
            <a:extLst>
              <a:ext uri="{FF2B5EF4-FFF2-40B4-BE49-F238E27FC236}">
                <a16:creationId xmlns:a16="http://schemas.microsoft.com/office/drawing/2014/main" id="{E56E48BE-1D84-44E6-B8C2-AF72C7863BF7}"/>
              </a:ext>
            </a:extLst>
          </p:cNvPr>
          <p:cNvSpPr>
            <a:spLocks noGrp="1"/>
          </p:cNvSpPr>
          <p:nvPr>
            <p:ph idx="1"/>
          </p:nvPr>
        </p:nvSpPr>
        <p:spPr>
          <a:xfrm>
            <a:off x="2592925" y="2372139"/>
            <a:ext cx="8915400" cy="4214191"/>
          </a:xfrm>
        </p:spPr>
        <p:txBody>
          <a:bodyPr>
            <a:normAutofit fontScale="92500" lnSpcReduction="10000"/>
          </a:bodyPr>
          <a:lstStyle/>
          <a:p>
            <a:r>
              <a:rPr lang="es-CO" sz="2800" dirty="0"/>
              <a:t>Un acercamiento </a:t>
            </a:r>
            <a:r>
              <a:rPr lang="es-CO" sz="2800" b="1" dirty="0">
                <a:solidFill>
                  <a:srgbClr val="FF0000"/>
                </a:solidFill>
              </a:rPr>
              <a:t>holístico</a:t>
            </a:r>
            <a:r>
              <a:rPr lang="es-CO" sz="2800" dirty="0">
                <a:solidFill>
                  <a:srgbClr val="FF0000"/>
                </a:solidFill>
              </a:rPr>
              <a:t> </a:t>
            </a:r>
            <a:r>
              <a:rPr lang="es-CO" sz="2800" dirty="0"/>
              <a:t>para el manejo y gestión de una organización.</a:t>
            </a:r>
          </a:p>
          <a:p>
            <a:endParaRPr lang="es-CO" sz="2200" dirty="0"/>
          </a:p>
          <a:p>
            <a:r>
              <a:rPr lang="es-CO" sz="2800" dirty="0"/>
              <a:t>Se debería adoptar una </a:t>
            </a:r>
            <a:r>
              <a:rPr lang="es-CO" sz="2800" b="1" dirty="0">
                <a:solidFill>
                  <a:srgbClr val="FF0000"/>
                </a:solidFill>
              </a:rPr>
              <a:t>vista integral </a:t>
            </a:r>
            <a:r>
              <a:rPr lang="es-CO" sz="2800" dirty="0"/>
              <a:t>del negocio que cubra:</a:t>
            </a:r>
          </a:p>
          <a:p>
            <a:pPr lvl="1"/>
            <a:r>
              <a:rPr lang="es-CO" sz="2400" dirty="0"/>
              <a:t>Los procesos de negocio.</a:t>
            </a:r>
          </a:p>
          <a:p>
            <a:pPr lvl="1"/>
            <a:r>
              <a:rPr lang="es-CO" sz="2400" dirty="0"/>
              <a:t>Los sistemas de información.</a:t>
            </a:r>
          </a:p>
          <a:p>
            <a:pPr lvl="1"/>
            <a:r>
              <a:rPr lang="es-CO" sz="2400" dirty="0"/>
              <a:t>Los datos e Información.</a:t>
            </a:r>
          </a:p>
          <a:p>
            <a:pPr lvl="1"/>
            <a:r>
              <a:rPr lang="es-CO" sz="2400" dirty="0"/>
              <a:t>La Infraestructura tecnológica.</a:t>
            </a:r>
          </a:p>
          <a:p>
            <a:pPr lvl="1"/>
            <a:r>
              <a:rPr lang="es-CO" sz="2400" dirty="0"/>
              <a:t>… ¿Otros más?</a:t>
            </a:r>
            <a:endParaRPr lang="es-CO" dirty="0"/>
          </a:p>
        </p:txBody>
      </p:sp>
    </p:spTree>
    <p:extLst>
      <p:ext uri="{BB962C8B-B14F-4D97-AF65-F5344CB8AC3E}">
        <p14:creationId xmlns:p14="http://schemas.microsoft.com/office/powerpoint/2010/main" val="46389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738E4-B79F-40FC-976D-CEDA09163398}"/>
              </a:ext>
            </a:extLst>
          </p:cNvPr>
          <p:cNvSpPr>
            <a:spLocks noGrp="1"/>
          </p:cNvSpPr>
          <p:nvPr>
            <p:ph type="title"/>
          </p:nvPr>
        </p:nvSpPr>
        <p:spPr/>
        <p:txBody>
          <a:bodyPr/>
          <a:lstStyle/>
          <a:p>
            <a:r>
              <a:rPr lang="es-CO" dirty="0"/>
              <a:t>Toda Base de Datos debería soportar</a:t>
            </a:r>
          </a:p>
        </p:txBody>
      </p:sp>
      <p:pic>
        <p:nvPicPr>
          <p:cNvPr id="4" name="Imagen 3">
            <a:extLst>
              <a:ext uri="{FF2B5EF4-FFF2-40B4-BE49-F238E27FC236}">
                <a16:creationId xmlns:a16="http://schemas.microsoft.com/office/drawing/2014/main" id="{06830D3D-CF41-4FEF-9854-B469707D59E5}"/>
              </a:ext>
            </a:extLst>
          </p:cNvPr>
          <p:cNvPicPr>
            <a:picLocks noChangeAspect="1"/>
          </p:cNvPicPr>
          <p:nvPr/>
        </p:nvPicPr>
        <p:blipFill>
          <a:blip r:embed="rId2"/>
          <a:stretch>
            <a:fillRect/>
          </a:stretch>
        </p:blipFill>
        <p:spPr>
          <a:xfrm>
            <a:off x="2592925" y="1738227"/>
            <a:ext cx="6781920" cy="4947899"/>
          </a:xfrm>
          <a:prstGeom prst="rect">
            <a:avLst/>
          </a:prstGeom>
        </p:spPr>
      </p:pic>
      <p:sp>
        <p:nvSpPr>
          <p:cNvPr id="5" name="CuadroTexto 4">
            <a:extLst>
              <a:ext uri="{FF2B5EF4-FFF2-40B4-BE49-F238E27FC236}">
                <a16:creationId xmlns:a16="http://schemas.microsoft.com/office/drawing/2014/main" id="{14F3DEC7-456A-4EEA-AB48-68EC73A6658E}"/>
              </a:ext>
            </a:extLst>
          </p:cNvPr>
          <p:cNvSpPr txBox="1"/>
          <p:nvPr/>
        </p:nvSpPr>
        <p:spPr>
          <a:xfrm>
            <a:off x="9718015" y="3649231"/>
            <a:ext cx="1786597" cy="646331"/>
          </a:xfrm>
          <a:prstGeom prst="rect">
            <a:avLst/>
          </a:prstGeom>
          <a:noFill/>
        </p:spPr>
        <p:txBody>
          <a:bodyPr wrap="square" rtlCol="0">
            <a:spAutoFit/>
          </a:bodyPr>
          <a:lstStyle/>
          <a:p>
            <a:pPr algn="ctr"/>
            <a:r>
              <a:rPr lang="es-CO" dirty="0"/>
              <a:t>Caso Calidad del Aire.</a:t>
            </a:r>
          </a:p>
        </p:txBody>
      </p:sp>
    </p:spTree>
    <p:extLst>
      <p:ext uri="{BB962C8B-B14F-4D97-AF65-F5344CB8AC3E}">
        <p14:creationId xmlns:p14="http://schemas.microsoft.com/office/powerpoint/2010/main" val="73634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8ACAA-A04D-4C55-9CB4-CB156142CEFB}"/>
              </a:ext>
            </a:extLst>
          </p:cNvPr>
          <p:cNvSpPr>
            <a:spLocks noGrp="1"/>
          </p:cNvSpPr>
          <p:nvPr>
            <p:ph type="title"/>
          </p:nvPr>
        </p:nvSpPr>
        <p:spPr/>
        <p:txBody>
          <a:bodyPr/>
          <a:lstStyle/>
          <a:p>
            <a:r>
              <a:rPr lang="es-CO" dirty="0"/>
              <a:t>Y se debe considerar la escala</a:t>
            </a:r>
          </a:p>
        </p:txBody>
      </p:sp>
      <p:sp>
        <p:nvSpPr>
          <p:cNvPr id="3" name="Marcador de contenido 2">
            <a:extLst>
              <a:ext uri="{FF2B5EF4-FFF2-40B4-BE49-F238E27FC236}">
                <a16:creationId xmlns:a16="http://schemas.microsoft.com/office/drawing/2014/main" id="{CCCEA697-96AC-4850-A321-2A06F046039D}"/>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6E29A701-B0D5-453A-B607-83C210B0DDDF}"/>
              </a:ext>
            </a:extLst>
          </p:cNvPr>
          <p:cNvPicPr>
            <a:picLocks noChangeAspect="1"/>
          </p:cNvPicPr>
          <p:nvPr/>
        </p:nvPicPr>
        <p:blipFill>
          <a:blip r:embed="rId2"/>
          <a:stretch>
            <a:fillRect/>
          </a:stretch>
        </p:blipFill>
        <p:spPr>
          <a:xfrm>
            <a:off x="2589211" y="1573792"/>
            <a:ext cx="7483257" cy="5235636"/>
          </a:xfrm>
          <a:prstGeom prst="rect">
            <a:avLst/>
          </a:prstGeom>
        </p:spPr>
      </p:pic>
    </p:spTree>
    <p:extLst>
      <p:ext uri="{BB962C8B-B14F-4D97-AF65-F5344CB8AC3E}">
        <p14:creationId xmlns:p14="http://schemas.microsoft.com/office/powerpoint/2010/main" val="379331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979EA-E0C4-4E97-8B01-CF37A443A2DF}"/>
              </a:ext>
            </a:extLst>
          </p:cNvPr>
          <p:cNvSpPr>
            <a:spLocks noGrp="1"/>
          </p:cNvSpPr>
          <p:nvPr>
            <p:ph type="title"/>
          </p:nvPr>
        </p:nvSpPr>
        <p:spPr/>
        <p:txBody>
          <a:bodyPr>
            <a:normAutofit fontScale="90000"/>
          </a:bodyPr>
          <a:lstStyle/>
          <a:p>
            <a:r>
              <a:rPr lang="es-CO" dirty="0"/>
              <a:t>Estos pasos deberían ser independientes de las herramientas, ejemplo:</a:t>
            </a:r>
          </a:p>
        </p:txBody>
      </p:sp>
      <p:sp>
        <p:nvSpPr>
          <p:cNvPr id="6" name="Marcador de contenido 2">
            <a:extLst>
              <a:ext uri="{FF2B5EF4-FFF2-40B4-BE49-F238E27FC236}">
                <a16:creationId xmlns:a16="http://schemas.microsoft.com/office/drawing/2014/main" id="{ECE2E9DC-DF3D-414A-B055-EC9596F42C2F}"/>
              </a:ext>
            </a:extLst>
          </p:cNvPr>
          <p:cNvSpPr txBox="1">
            <a:spLocks/>
          </p:cNvSpPr>
          <p:nvPr/>
        </p:nvSpPr>
        <p:spPr>
          <a:xfrm>
            <a:off x="1021670"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a:t>SQL Analysis Services (SQL Server 2000 – 2016)</a:t>
            </a:r>
          </a:p>
          <a:p>
            <a:endParaRPr lang="es-CO"/>
          </a:p>
          <a:p>
            <a:endParaRPr lang="es-CO"/>
          </a:p>
          <a:p>
            <a:endParaRPr lang="es-CO"/>
          </a:p>
          <a:p>
            <a:r>
              <a:rPr lang="es-CO"/>
              <a:t>Oracle Data Mining (Oracle 8,9,10g,11g y 12c)</a:t>
            </a:r>
          </a:p>
          <a:p>
            <a:endParaRPr lang="es-CO"/>
          </a:p>
          <a:p>
            <a:pPr marL="0" indent="0">
              <a:buFont typeface="Wingdings 3" charset="2"/>
              <a:buNone/>
            </a:pPr>
            <a:endParaRPr lang="es-CO"/>
          </a:p>
          <a:p>
            <a:r>
              <a:rPr lang="es-CO"/>
              <a:t>SAS Enterprise Miner</a:t>
            </a:r>
            <a:endParaRPr lang="en-US" dirty="0"/>
          </a:p>
        </p:txBody>
      </p:sp>
      <p:pic>
        <p:nvPicPr>
          <p:cNvPr id="7" name="Imagen 6">
            <a:extLst>
              <a:ext uri="{FF2B5EF4-FFF2-40B4-BE49-F238E27FC236}">
                <a16:creationId xmlns:a16="http://schemas.microsoft.com/office/drawing/2014/main" id="{07FA075A-2994-42FB-8D68-200D6D998DCF}"/>
              </a:ext>
            </a:extLst>
          </p:cNvPr>
          <p:cNvPicPr>
            <a:picLocks noChangeAspect="1"/>
          </p:cNvPicPr>
          <p:nvPr/>
        </p:nvPicPr>
        <p:blipFill>
          <a:blip r:embed="rId2"/>
          <a:stretch>
            <a:fillRect/>
          </a:stretch>
        </p:blipFill>
        <p:spPr>
          <a:xfrm>
            <a:off x="1651635" y="2621487"/>
            <a:ext cx="3657600" cy="1247775"/>
          </a:xfrm>
          <a:prstGeom prst="rect">
            <a:avLst/>
          </a:prstGeom>
        </p:spPr>
      </p:pic>
      <p:pic>
        <p:nvPicPr>
          <p:cNvPr id="8" name="Imagen 7">
            <a:extLst>
              <a:ext uri="{FF2B5EF4-FFF2-40B4-BE49-F238E27FC236}">
                <a16:creationId xmlns:a16="http://schemas.microsoft.com/office/drawing/2014/main" id="{20FAEC7E-297F-4A89-AFB5-EF3274B7EF7D}"/>
              </a:ext>
            </a:extLst>
          </p:cNvPr>
          <p:cNvPicPr>
            <a:picLocks noChangeAspect="1"/>
          </p:cNvPicPr>
          <p:nvPr/>
        </p:nvPicPr>
        <p:blipFill>
          <a:blip r:embed="rId3"/>
          <a:stretch>
            <a:fillRect/>
          </a:stretch>
        </p:blipFill>
        <p:spPr>
          <a:xfrm>
            <a:off x="1651635" y="4202365"/>
            <a:ext cx="5048250" cy="714375"/>
          </a:xfrm>
          <a:prstGeom prst="rect">
            <a:avLst/>
          </a:prstGeom>
        </p:spPr>
      </p:pic>
      <p:pic>
        <p:nvPicPr>
          <p:cNvPr id="9" name="Imagen 8">
            <a:extLst>
              <a:ext uri="{FF2B5EF4-FFF2-40B4-BE49-F238E27FC236}">
                <a16:creationId xmlns:a16="http://schemas.microsoft.com/office/drawing/2014/main" id="{0F171DBC-FA3E-4406-B06E-43C7ECF261CC}"/>
              </a:ext>
            </a:extLst>
          </p:cNvPr>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a:extLst>
              <a:ext uri="{FF2B5EF4-FFF2-40B4-BE49-F238E27FC236}">
                <a16:creationId xmlns:a16="http://schemas.microsoft.com/office/drawing/2014/main" id="{317FAB89-3367-47EC-BE5E-54F85A4D828E}"/>
              </a:ext>
            </a:extLst>
          </p:cNvPr>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a:t>
            </a:r>
            <a:endParaRPr lang="en-US" b="1" dirty="0"/>
          </a:p>
        </p:txBody>
      </p:sp>
      <p:pic>
        <p:nvPicPr>
          <p:cNvPr id="11" name="Imagen 10">
            <a:extLst>
              <a:ext uri="{FF2B5EF4-FFF2-40B4-BE49-F238E27FC236}">
                <a16:creationId xmlns:a16="http://schemas.microsoft.com/office/drawing/2014/main" id="{922DFAA4-66AB-4CDA-95BD-700606844B53}"/>
              </a:ext>
            </a:extLst>
          </p:cNvPr>
          <p:cNvPicPr>
            <a:picLocks noChangeAspect="1"/>
          </p:cNvPicPr>
          <p:nvPr/>
        </p:nvPicPr>
        <p:blipFill>
          <a:blip r:embed="rId5"/>
          <a:stretch>
            <a:fillRect/>
          </a:stretch>
        </p:blipFill>
        <p:spPr>
          <a:xfrm>
            <a:off x="7568675" y="2911928"/>
            <a:ext cx="3592400" cy="588918"/>
          </a:xfrm>
          <a:prstGeom prst="rect">
            <a:avLst/>
          </a:prstGeom>
        </p:spPr>
      </p:pic>
      <p:pic>
        <p:nvPicPr>
          <p:cNvPr id="12" name="Picture 10" descr="Resultado de imagen de Microsoft Power BI">
            <a:extLst>
              <a:ext uri="{FF2B5EF4-FFF2-40B4-BE49-F238E27FC236}">
                <a16:creationId xmlns:a16="http://schemas.microsoft.com/office/drawing/2014/main" id="{EEB7FF0F-8D53-41EF-B804-F418E77BD1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342E2CF-520B-4E72-BA2E-B3A5F41B0D55}"/>
              </a:ext>
            </a:extLst>
          </p:cNvPr>
          <p:cNvPicPr>
            <a:picLocks noChangeAspect="1"/>
          </p:cNvPicPr>
          <p:nvPr/>
        </p:nvPicPr>
        <p:blipFill>
          <a:blip r:embed="rId7"/>
          <a:stretch>
            <a:fillRect/>
          </a:stretch>
        </p:blipFill>
        <p:spPr>
          <a:xfrm>
            <a:off x="5427615" y="5456302"/>
            <a:ext cx="2357438" cy="1262063"/>
          </a:xfrm>
          <a:prstGeom prst="rect">
            <a:avLst/>
          </a:prstGeom>
        </p:spPr>
      </p:pic>
      <p:pic>
        <p:nvPicPr>
          <p:cNvPr id="14" name="Imagen 13">
            <a:extLst>
              <a:ext uri="{FF2B5EF4-FFF2-40B4-BE49-F238E27FC236}">
                <a16:creationId xmlns:a16="http://schemas.microsoft.com/office/drawing/2014/main" id="{E033B001-E2F6-44A1-9A33-A5A4B0ECA7A3}"/>
              </a:ext>
            </a:extLst>
          </p:cNvPr>
          <p:cNvPicPr>
            <a:picLocks noChangeAspect="1"/>
          </p:cNvPicPr>
          <p:nvPr/>
        </p:nvPicPr>
        <p:blipFill>
          <a:blip r:embed="rId8"/>
          <a:stretch>
            <a:fillRect/>
          </a:stretch>
        </p:blipFill>
        <p:spPr>
          <a:xfrm>
            <a:off x="8507422" y="5688359"/>
            <a:ext cx="2240092" cy="660469"/>
          </a:xfrm>
          <a:prstGeom prst="rect">
            <a:avLst/>
          </a:prstGeom>
        </p:spPr>
      </p:pic>
    </p:spTree>
    <p:extLst>
      <p:ext uri="{BB962C8B-B14F-4D97-AF65-F5344CB8AC3E}">
        <p14:creationId xmlns:p14="http://schemas.microsoft.com/office/powerpoint/2010/main" val="3155520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33B6-80F5-4659-A7FA-981B4169BBDF}"/>
              </a:ext>
            </a:extLst>
          </p:cNvPr>
          <p:cNvSpPr>
            <a:spLocks noGrp="1"/>
          </p:cNvSpPr>
          <p:nvPr>
            <p:ph type="title"/>
          </p:nvPr>
        </p:nvSpPr>
        <p:spPr/>
        <p:txBody>
          <a:bodyPr>
            <a:normAutofit fontScale="90000"/>
          </a:bodyPr>
          <a:lstStyle/>
          <a:p>
            <a:r>
              <a:rPr lang="es-CO" dirty="0"/>
              <a:t>Existen metodologías que guían el proceso de construcción y análisis de la base de datos…</a:t>
            </a:r>
          </a:p>
        </p:txBody>
      </p:sp>
      <p:sp>
        <p:nvSpPr>
          <p:cNvPr id="3" name="Marcador de contenido 2">
            <a:extLst>
              <a:ext uri="{FF2B5EF4-FFF2-40B4-BE49-F238E27FC236}">
                <a16:creationId xmlns:a16="http://schemas.microsoft.com/office/drawing/2014/main" id="{39AF34C7-14B8-423D-AE3D-9233D4506923}"/>
              </a:ext>
            </a:extLst>
          </p:cNvPr>
          <p:cNvSpPr>
            <a:spLocks noGrp="1"/>
          </p:cNvSpPr>
          <p:nvPr>
            <p:ph idx="1"/>
          </p:nvPr>
        </p:nvSpPr>
        <p:spPr/>
        <p:txBody>
          <a:bodyPr/>
          <a:lstStyle/>
          <a:p>
            <a:r>
              <a:rPr lang="es-CO" dirty="0"/>
              <a:t>SEMMA de SAS </a:t>
            </a:r>
            <a:r>
              <a:rPr lang="es-CO" dirty="0" err="1"/>
              <a:t>Institute</a:t>
            </a:r>
            <a:r>
              <a:rPr lang="es-CO" dirty="0"/>
              <a:t>. Esta divide el proceso en 5 fases: SAMPLE, EXPLORE, MODIFY, MODEL y ASSES. (Muestreo o Selección, exploración, modificación, modelización y evaluación o valoración).</a:t>
            </a:r>
            <a:endParaRPr lang="en-US" dirty="0"/>
          </a:p>
          <a:p>
            <a:endParaRPr lang="es-CO" dirty="0"/>
          </a:p>
        </p:txBody>
      </p:sp>
      <p:pic>
        <p:nvPicPr>
          <p:cNvPr id="4" name="Imagen 3">
            <a:extLst>
              <a:ext uri="{FF2B5EF4-FFF2-40B4-BE49-F238E27FC236}">
                <a16:creationId xmlns:a16="http://schemas.microsoft.com/office/drawing/2014/main" id="{6243385F-0338-4A79-B35F-467CF4DE5360}"/>
              </a:ext>
            </a:extLst>
          </p:cNvPr>
          <p:cNvPicPr>
            <a:picLocks noChangeAspect="1"/>
          </p:cNvPicPr>
          <p:nvPr/>
        </p:nvPicPr>
        <p:blipFill>
          <a:blip r:embed="rId2"/>
          <a:stretch>
            <a:fillRect/>
          </a:stretch>
        </p:blipFill>
        <p:spPr>
          <a:xfrm>
            <a:off x="3650765" y="3143670"/>
            <a:ext cx="5666877" cy="3714330"/>
          </a:xfrm>
          <a:prstGeom prst="rect">
            <a:avLst/>
          </a:prstGeom>
        </p:spPr>
      </p:pic>
    </p:spTree>
    <p:extLst>
      <p:ext uri="{BB962C8B-B14F-4D97-AF65-F5344CB8AC3E}">
        <p14:creationId xmlns:p14="http://schemas.microsoft.com/office/powerpoint/2010/main" val="145715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9847-F2AD-48CE-A044-7B9EC66A117D}"/>
              </a:ext>
            </a:extLst>
          </p:cNvPr>
          <p:cNvSpPr>
            <a:spLocks noGrp="1"/>
          </p:cNvSpPr>
          <p:nvPr>
            <p:ph type="title"/>
          </p:nvPr>
        </p:nvSpPr>
        <p:spPr/>
        <p:txBody>
          <a:bodyPr/>
          <a:lstStyle/>
          <a:p>
            <a:r>
              <a:rPr lang="es-CO" dirty="0"/>
              <a:t>Ahora CRIPS-DM de IBM, Cross </a:t>
            </a:r>
            <a:r>
              <a:rPr lang="es-CO" dirty="0" err="1"/>
              <a:t>Industry</a:t>
            </a:r>
            <a:r>
              <a:rPr lang="es-CO" dirty="0"/>
              <a:t> Standard </a:t>
            </a:r>
            <a:r>
              <a:rPr lang="es-CO" dirty="0" err="1"/>
              <a:t>Process</a:t>
            </a:r>
            <a:r>
              <a:rPr lang="es-CO" dirty="0"/>
              <a:t> </a:t>
            </a:r>
            <a:r>
              <a:rPr lang="es-CO" dirty="0" err="1"/>
              <a:t>for</a:t>
            </a:r>
            <a:r>
              <a:rPr lang="es-CO" dirty="0"/>
              <a:t> Data </a:t>
            </a:r>
            <a:r>
              <a:rPr lang="es-CO" dirty="0" err="1"/>
              <a:t>Mining</a:t>
            </a:r>
            <a:endParaRPr lang="es-CO" dirty="0"/>
          </a:p>
        </p:txBody>
      </p:sp>
      <p:sp>
        <p:nvSpPr>
          <p:cNvPr id="3" name="Marcador de contenido 2">
            <a:extLst>
              <a:ext uri="{FF2B5EF4-FFF2-40B4-BE49-F238E27FC236}">
                <a16:creationId xmlns:a16="http://schemas.microsoft.com/office/drawing/2014/main" id="{F0A12849-7D5B-4E49-AB05-E5C35A4DB463}"/>
              </a:ext>
            </a:extLst>
          </p:cNvPr>
          <p:cNvSpPr>
            <a:spLocks noGrp="1"/>
          </p:cNvSpPr>
          <p:nvPr>
            <p:ph idx="1"/>
          </p:nvPr>
        </p:nvSpPr>
        <p:spPr/>
        <p:txBody>
          <a:bodyPr/>
          <a:lstStyle/>
          <a:p>
            <a:endParaRPr lang="es-CO"/>
          </a:p>
        </p:txBody>
      </p:sp>
      <p:pic>
        <p:nvPicPr>
          <p:cNvPr id="4" name="Marcador de contenido 6">
            <a:extLst>
              <a:ext uri="{FF2B5EF4-FFF2-40B4-BE49-F238E27FC236}">
                <a16:creationId xmlns:a16="http://schemas.microsoft.com/office/drawing/2014/main" id="{07FB728D-2E90-4E7C-ACC4-41D83763B4DE}"/>
              </a:ext>
            </a:extLst>
          </p:cNvPr>
          <p:cNvPicPr>
            <a:picLocks noChangeAspect="1"/>
          </p:cNvPicPr>
          <p:nvPr/>
        </p:nvPicPr>
        <p:blipFill>
          <a:blip r:embed="rId2"/>
          <a:stretch>
            <a:fillRect/>
          </a:stretch>
        </p:blipFill>
        <p:spPr>
          <a:xfrm>
            <a:off x="1407168" y="2314765"/>
            <a:ext cx="3702985" cy="3343685"/>
          </a:xfrm>
          <a:prstGeom prst="rect">
            <a:avLst/>
          </a:prstGeom>
        </p:spPr>
      </p:pic>
      <p:pic>
        <p:nvPicPr>
          <p:cNvPr id="5" name="Imagen 4">
            <a:extLst>
              <a:ext uri="{FF2B5EF4-FFF2-40B4-BE49-F238E27FC236}">
                <a16:creationId xmlns:a16="http://schemas.microsoft.com/office/drawing/2014/main" id="{F0F8E4FE-7635-4390-A746-76738B13E497}"/>
              </a:ext>
            </a:extLst>
          </p:cNvPr>
          <p:cNvPicPr>
            <a:picLocks noChangeAspect="1"/>
          </p:cNvPicPr>
          <p:nvPr/>
        </p:nvPicPr>
        <p:blipFill>
          <a:blip r:embed="rId3"/>
          <a:stretch>
            <a:fillRect/>
          </a:stretch>
        </p:blipFill>
        <p:spPr>
          <a:xfrm>
            <a:off x="6003326" y="3619905"/>
            <a:ext cx="5200000" cy="3238095"/>
          </a:xfrm>
          <a:prstGeom prst="rect">
            <a:avLst/>
          </a:prstGeom>
        </p:spPr>
      </p:pic>
      <p:sp>
        <p:nvSpPr>
          <p:cNvPr id="6" name="Rectángulo 5">
            <a:extLst>
              <a:ext uri="{FF2B5EF4-FFF2-40B4-BE49-F238E27FC236}">
                <a16:creationId xmlns:a16="http://schemas.microsoft.com/office/drawing/2014/main" id="{4B28320F-AAE7-48FC-ADBD-3DDA190F4A6B}"/>
              </a:ext>
            </a:extLst>
          </p:cNvPr>
          <p:cNvSpPr/>
          <p:nvPr/>
        </p:nvSpPr>
        <p:spPr>
          <a:xfrm>
            <a:off x="5908841" y="2314765"/>
            <a:ext cx="4572000" cy="923330"/>
          </a:xfrm>
          <a:prstGeom prst="rect">
            <a:avLst/>
          </a:prstGeom>
        </p:spPr>
        <p:txBody>
          <a:bodyPr>
            <a:spAutoFit/>
          </a:bodyPr>
          <a:lstStyle/>
          <a:p>
            <a:r>
              <a:rPr lang="es-CO" dirty="0">
                <a:hlinkClick r:id="rId4"/>
              </a:rPr>
              <a:t>http://modemed.upb.edu.co/zigma2/index.php?option=com_content&amp;view=article&amp;id=116&amp;Itemid=532</a:t>
            </a:r>
            <a:r>
              <a:rPr lang="es-CO" dirty="0"/>
              <a:t> </a:t>
            </a:r>
          </a:p>
        </p:txBody>
      </p:sp>
    </p:spTree>
    <p:extLst>
      <p:ext uri="{BB962C8B-B14F-4D97-AF65-F5344CB8AC3E}">
        <p14:creationId xmlns:p14="http://schemas.microsoft.com/office/powerpoint/2010/main" val="2003912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B5497-759A-40E8-A6BF-33EE5571D1D1}"/>
              </a:ext>
            </a:extLst>
          </p:cNvPr>
          <p:cNvSpPr>
            <a:spLocks noGrp="1"/>
          </p:cNvSpPr>
          <p:nvPr>
            <p:ph type="title"/>
          </p:nvPr>
        </p:nvSpPr>
        <p:spPr/>
        <p:txBody>
          <a:bodyPr>
            <a:normAutofit fontScale="90000"/>
          </a:bodyPr>
          <a:lstStyle/>
          <a:p>
            <a:r>
              <a:rPr lang="es-CO" dirty="0"/>
              <a:t>En términos prácticos la Base de Datos debe estar en la capacidad de soportar la respuesta a siguientes preguntas:</a:t>
            </a:r>
          </a:p>
        </p:txBody>
      </p:sp>
      <p:sp>
        <p:nvSpPr>
          <p:cNvPr id="3" name="Marcador de contenido 2">
            <a:extLst>
              <a:ext uri="{FF2B5EF4-FFF2-40B4-BE49-F238E27FC236}">
                <a16:creationId xmlns:a16="http://schemas.microsoft.com/office/drawing/2014/main" id="{3BDAF43E-4660-4441-A381-8F6231C42BFD}"/>
              </a:ext>
            </a:extLst>
          </p:cNvPr>
          <p:cNvSpPr>
            <a:spLocks noGrp="1"/>
          </p:cNvSpPr>
          <p:nvPr>
            <p:ph idx="1"/>
          </p:nvPr>
        </p:nvSpPr>
        <p:spPr>
          <a:xfrm>
            <a:off x="2589212" y="2332382"/>
            <a:ext cx="8915400" cy="3578839"/>
          </a:xfrm>
        </p:spPr>
        <p:txBody>
          <a:bodyPr/>
          <a:lstStyle/>
          <a:p>
            <a:pPr>
              <a:lnSpc>
                <a:spcPct val="150000"/>
              </a:lnSpc>
            </a:pPr>
            <a:r>
              <a:rPr lang="es-CO" sz="2400" b="1" dirty="0"/>
              <a:t>Observar</a:t>
            </a:r>
            <a:r>
              <a:rPr lang="es-CO" sz="2400" dirty="0"/>
              <a:t> ¿qué está ocurriendo?</a:t>
            </a:r>
          </a:p>
          <a:p>
            <a:pPr>
              <a:lnSpc>
                <a:spcPct val="150000"/>
              </a:lnSpc>
            </a:pPr>
            <a:r>
              <a:rPr lang="es-CO" sz="2400" b="1" dirty="0"/>
              <a:t>Comprender</a:t>
            </a:r>
            <a:r>
              <a:rPr lang="es-CO" sz="2400" dirty="0"/>
              <a:t> ¿por qué ocurre?</a:t>
            </a:r>
          </a:p>
          <a:p>
            <a:pPr>
              <a:lnSpc>
                <a:spcPct val="150000"/>
              </a:lnSpc>
            </a:pPr>
            <a:r>
              <a:rPr lang="es-CO" sz="2400" b="1" dirty="0"/>
              <a:t>Predecir</a:t>
            </a:r>
            <a:r>
              <a:rPr lang="es-CO" sz="2400" dirty="0"/>
              <a:t> ¿qué ocurriría?</a:t>
            </a:r>
          </a:p>
          <a:p>
            <a:pPr>
              <a:lnSpc>
                <a:spcPct val="150000"/>
              </a:lnSpc>
            </a:pPr>
            <a:r>
              <a:rPr lang="es-CO" sz="2400" b="1" dirty="0"/>
              <a:t>Colaborar</a:t>
            </a:r>
            <a:r>
              <a:rPr lang="es-CO" sz="2400" dirty="0"/>
              <a:t> ¿qué debería hacer el equipo?</a:t>
            </a:r>
          </a:p>
          <a:p>
            <a:pPr>
              <a:lnSpc>
                <a:spcPct val="150000"/>
              </a:lnSpc>
            </a:pPr>
            <a:r>
              <a:rPr lang="es-CO" sz="2400" b="1" dirty="0"/>
              <a:t>Decidir</a:t>
            </a:r>
            <a:r>
              <a:rPr lang="es-CO" sz="2400" dirty="0"/>
              <a:t> ¿qué camino se debe seguir?</a:t>
            </a:r>
          </a:p>
          <a:p>
            <a:endParaRPr lang="es-CO" dirty="0"/>
          </a:p>
        </p:txBody>
      </p:sp>
    </p:spTree>
    <p:extLst>
      <p:ext uri="{BB962C8B-B14F-4D97-AF65-F5344CB8AC3E}">
        <p14:creationId xmlns:p14="http://schemas.microsoft.com/office/powerpoint/2010/main" val="4123897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D4AD0-4699-44CC-8D96-429C1554CB59}"/>
              </a:ext>
            </a:extLst>
          </p:cNvPr>
          <p:cNvSpPr>
            <a:spLocks noGrp="1"/>
          </p:cNvSpPr>
          <p:nvPr>
            <p:ph type="title"/>
          </p:nvPr>
        </p:nvSpPr>
        <p:spPr/>
        <p:txBody>
          <a:bodyPr/>
          <a:lstStyle/>
          <a:p>
            <a:r>
              <a:rPr lang="es-CO" dirty="0"/>
              <a:t>Actividad en Clase</a:t>
            </a:r>
          </a:p>
        </p:txBody>
      </p:sp>
      <p:sp>
        <p:nvSpPr>
          <p:cNvPr id="4" name="Rectángulo 3">
            <a:extLst>
              <a:ext uri="{FF2B5EF4-FFF2-40B4-BE49-F238E27FC236}">
                <a16:creationId xmlns:a16="http://schemas.microsoft.com/office/drawing/2014/main" id="{3663F543-6987-4CD2-B304-3127A560CA71}"/>
              </a:ext>
            </a:extLst>
          </p:cNvPr>
          <p:cNvSpPr/>
          <p:nvPr/>
        </p:nvSpPr>
        <p:spPr>
          <a:xfrm>
            <a:off x="2592924" y="1360474"/>
            <a:ext cx="8644919" cy="2677656"/>
          </a:xfrm>
          <a:prstGeom prst="rect">
            <a:avLst/>
          </a:prstGeom>
        </p:spPr>
        <p:txBody>
          <a:bodyPr wrap="square">
            <a:spAutoFit/>
          </a:bodyPr>
          <a:lstStyle/>
          <a:p>
            <a:r>
              <a:rPr lang="es-CO" sz="2400" dirty="0"/>
              <a:t>Ahora realiza un modelo del dominio de los datos que generan los sistemas transaccionales e información no estructurada de tu organización o dominio.</a:t>
            </a:r>
          </a:p>
          <a:p>
            <a:endParaRPr lang="es-CO" sz="2400" dirty="0"/>
          </a:p>
          <a:p>
            <a:r>
              <a:rPr lang="es-CO" sz="2400" dirty="0"/>
              <a:t>Considera tener acceso a esta información, de al menos 10 MB (puede ser un archivo de texto) , y tener al menos cuatro clases conceptuales</a:t>
            </a:r>
          </a:p>
        </p:txBody>
      </p:sp>
      <p:pic>
        <p:nvPicPr>
          <p:cNvPr id="5" name="Imagen 4">
            <a:extLst>
              <a:ext uri="{FF2B5EF4-FFF2-40B4-BE49-F238E27FC236}">
                <a16:creationId xmlns:a16="http://schemas.microsoft.com/office/drawing/2014/main" id="{E31E486A-82D7-4C0A-A464-947C76C7ACF4}"/>
              </a:ext>
            </a:extLst>
          </p:cNvPr>
          <p:cNvPicPr>
            <a:picLocks noChangeAspect="1"/>
          </p:cNvPicPr>
          <p:nvPr/>
        </p:nvPicPr>
        <p:blipFill>
          <a:blip r:embed="rId2"/>
          <a:stretch>
            <a:fillRect/>
          </a:stretch>
        </p:blipFill>
        <p:spPr>
          <a:xfrm>
            <a:off x="2592924" y="4173551"/>
            <a:ext cx="7253441" cy="2489453"/>
          </a:xfrm>
          <a:prstGeom prst="rect">
            <a:avLst/>
          </a:prstGeom>
        </p:spPr>
      </p:pic>
    </p:spTree>
    <p:extLst>
      <p:ext uri="{BB962C8B-B14F-4D97-AF65-F5344CB8AC3E}">
        <p14:creationId xmlns:p14="http://schemas.microsoft.com/office/powerpoint/2010/main" val="22169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CO" dirty="0"/>
              <a:t>El papel de la BD para el análisis de volúmenes de datos</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456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CE55EA-75D9-4CAD-99F8-031582C9F6B8}"/>
              </a:ext>
            </a:extLst>
          </p:cNvPr>
          <p:cNvSpPr>
            <a:spLocks noGrp="1"/>
          </p:cNvSpPr>
          <p:nvPr>
            <p:ph type="title"/>
          </p:nvPr>
        </p:nvSpPr>
        <p:spPr/>
        <p:txBody>
          <a:bodyPr/>
          <a:lstStyle/>
          <a:p>
            <a:r>
              <a:rPr lang="es-CO" dirty="0"/>
              <a:t>En términos generales, para un sistema se requiere especificar</a:t>
            </a:r>
          </a:p>
        </p:txBody>
      </p:sp>
      <p:pic>
        <p:nvPicPr>
          <p:cNvPr id="4" name="Imagen 3" descr="&lt;strong&gt;AirPlane&lt;/strong&gt; by xfaststyle on DeviantArt">
            <a:extLst>
              <a:ext uri="{FF2B5EF4-FFF2-40B4-BE49-F238E27FC236}">
                <a16:creationId xmlns:a16="http://schemas.microsoft.com/office/drawing/2014/main" id="{FCF71CD0-B600-42BB-B591-1B44E6C3E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238" y="2830722"/>
            <a:ext cx="2987524" cy="1451936"/>
          </a:xfrm>
          <a:prstGeom prst="rect">
            <a:avLst/>
          </a:prstGeom>
        </p:spPr>
      </p:pic>
      <p:sp>
        <p:nvSpPr>
          <p:cNvPr id="5" name="Rectángulo 4">
            <a:extLst>
              <a:ext uri="{FF2B5EF4-FFF2-40B4-BE49-F238E27FC236}">
                <a16:creationId xmlns:a16="http://schemas.microsoft.com/office/drawing/2014/main" id="{05347B25-775A-487C-A1AD-7CE942A2091B}"/>
              </a:ext>
            </a:extLst>
          </p:cNvPr>
          <p:cNvSpPr/>
          <p:nvPr/>
        </p:nvSpPr>
        <p:spPr>
          <a:xfrm>
            <a:off x="806653" y="2076039"/>
            <a:ext cx="3570016" cy="369332"/>
          </a:xfrm>
          <a:prstGeom prst="rect">
            <a:avLst/>
          </a:prstGeom>
        </p:spPr>
        <p:txBody>
          <a:bodyPr wrap="none">
            <a:spAutoFit/>
          </a:bodyPr>
          <a:lstStyle/>
          <a:p>
            <a:pPr algn="ctr"/>
            <a:r>
              <a:rPr lang="es-CO" b="1" dirty="0">
                <a:solidFill>
                  <a:srgbClr val="FF0000"/>
                </a:solidFill>
              </a:rPr>
              <a:t>Comportamiento / Funcionalidades</a:t>
            </a:r>
          </a:p>
        </p:txBody>
      </p:sp>
      <p:sp>
        <p:nvSpPr>
          <p:cNvPr id="6" name="Rectángulo 5">
            <a:extLst>
              <a:ext uri="{FF2B5EF4-FFF2-40B4-BE49-F238E27FC236}">
                <a16:creationId xmlns:a16="http://schemas.microsoft.com/office/drawing/2014/main" id="{9DB426C5-DA8B-4143-ABF5-A7A0A119C90B}"/>
              </a:ext>
            </a:extLst>
          </p:cNvPr>
          <p:cNvSpPr/>
          <p:nvPr/>
        </p:nvSpPr>
        <p:spPr>
          <a:xfrm>
            <a:off x="8386769" y="2097199"/>
            <a:ext cx="2731133" cy="369332"/>
          </a:xfrm>
          <a:prstGeom prst="rect">
            <a:avLst/>
          </a:prstGeom>
        </p:spPr>
        <p:txBody>
          <a:bodyPr wrap="none">
            <a:spAutoFit/>
          </a:bodyPr>
          <a:lstStyle/>
          <a:p>
            <a:pPr algn="ctr"/>
            <a:r>
              <a:rPr lang="es-CO" b="1" dirty="0">
                <a:solidFill>
                  <a:srgbClr val="FF0000"/>
                </a:solidFill>
              </a:rPr>
              <a:t>Estructura / Componentes</a:t>
            </a:r>
          </a:p>
        </p:txBody>
      </p:sp>
      <p:sp>
        <p:nvSpPr>
          <p:cNvPr id="7" name="Rectángulo 6">
            <a:extLst>
              <a:ext uri="{FF2B5EF4-FFF2-40B4-BE49-F238E27FC236}">
                <a16:creationId xmlns:a16="http://schemas.microsoft.com/office/drawing/2014/main" id="{EB08E92F-8886-4B78-ABA6-820415E46FB7}"/>
              </a:ext>
            </a:extLst>
          </p:cNvPr>
          <p:cNvSpPr/>
          <p:nvPr/>
        </p:nvSpPr>
        <p:spPr>
          <a:xfrm>
            <a:off x="1928658" y="4475680"/>
            <a:ext cx="1326005" cy="369332"/>
          </a:xfrm>
          <a:prstGeom prst="rect">
            <a:avLst/>
          </a:prstGeom>
        </p:spPr>
        <p:txBody>
          <a:bodyPr wrap="none">
            <a:spAutoFit/>
          </a:bodyPr>
          <a:lstStyle/>
          <a:p>
            <a:pPr algn="ctr"/>
            <a:r>
              <a:rPr lang="es-CO" b="1" dirty="0">
                <a:solidFill>
                  <a:srgbClr val="FF0000"/>
                </a:solidFill>
              </a:rPr>
              <a:t>Desempeño</a:t>
            </a:r>
          </a:p>
        </p:txBody>
      </p:sp>
      <p:sp>
        <p:nvSpPr>
          <p:cNvPr id="8" name="Rectángulo 7">
            <a:extLst>
              <a:ext uri="{FF2B5EF4-FFF2-40B4-BE49-F238E27FC236}">
                <a16:creationId xmlns:a16="http://schemas.microsoft.com/office/drawing/2014/main" id="{5AFAB38F-BA7A-45B2-8858-63E0A7B9BDEF}"/>
              </a:ext>
            </a:extLst>
          </p:cNvPr>
          <p:cNvSpPr/>
          <p:nvPr/>
        </p:nvSpPr>
        <p:spPr>
          <a:xfrm>
            <a:off x="8106772" y="4466016"/>
            <a:ext cx="3202928" cy="369332"/>
          </a:xfrm>
          <a:prstGeom prst="rect">
            <a:avLst/>
          </a:prstGeom>
        </p:spPr>
        <p:txBody>
          <a:bodyPr wrap="none">
            <a:spAutoFit/>
          </a:bodyPr>
          <a:lstStyle/>
          <a:p>
            <a:pPr algn="ctr"/>
            <a:r>
              <a:rPr lang="es-CO" b="1" dirty="0">
                <a:solidFill>
                  <a:srgbClr val="FF0000"/>
                </a:solidFill>
              </a:rPr>
              <a:t>Aspectos Específicos de Análisis</a:t>
            </a:r>
          </a:p>
        </p:txBody>
      </p:sp>
      <p:sp>
        <p:nvSpPr>
          <p:cNvPr id="9" name="Proceso 12">
            <a:extLst>
              <a:ext uri="{FF2B5EF4-FFF2-40B4-BE49-F238E27FC236}">
                <a16:creationId xmlns:a16="http://schemas.microsoft.com/office/drawing/2014/main" id="{BB2FE7F7-0CD6-4B97-9A42-5C54D7CA4BC9}"/>
              </a:ext>
            </a:extLst>
          </p:cNvPr>
          <p:cNvSpPr/>
          <p:nvPr/>
        </p:nvSpPr>
        <p:spPr>
          <a:xfrm>
            <a:off x="1034022" y="2676566"/>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Encender</a:t>
            </a:r>
          </a:p>
        </p:txBody>
      </p:sp>
      <p:sp>
        <p:nvSpPr>
          <p:cNvPr id="10" name="Proceso 13">
            <a:extLst>
              <a:ext uri="{FF2B5EF4-FFF2-40B4-BE49-F238E27FC236}">
                <a16:creationId xmlns:a16="http://schemas.microsoft.com/office/drawing/2014/main" id="{2A632FA1-D319-4B64-A513-9AC1D0DA5CF4}"/>
              </a:ext>
            </a:extLst>
          </p:cNvPr>
          <p:cNvSpPr/>
          <p:nvPr/>
        </p:nvSpPr>
        <p:spPr>
          <a:xfrm>
            <a:off x="2759222" y="3258235"/>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Aterrizar</a:t>
            </a:r>
          </a:p>
        </p:txBody>
      </p:sp>
      <p:sp>
        <p:nvSpPr>
          <p:cNvPr id="11" name="Proceso 14">
            <a:extLst>
              <a:ext uri="{FF2B5EF4-FFF2-40B4-BE49-F238E27FC236}">
                <a16:creationId xmlns:a16="http://schemas.microsoft.com/office/drawing/2014/main" id="{46896DE6-DA39-4108-9C41-0660EEE3998B}"/>
              </a:ext>
            </a:extLst>
          </p:cNvPr>
          <p:cNvSpPr/>
          <p:nvPr/>
        </p:nvSpPr>
        <p:spPr>
          <a:xfrm>
            <a:off x="2496941" y="2676565"/>
            <a:ext cx="158828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Despegar</a:t>
            </a:r>
          </a:p>
        </p:txBody>
      </p:sp>
      <p:sp>
        <p:nvSpPr>
          <p:cNvPr id="12" name="Proceso 15">
            <a:extLst>
              <a:ext uri="{FF2B5EF4-FFF2-40B4-BE49-F238E27FC236}">
                <a16:creationId xmlns:a16="http://schemas.microsoft.com/office/drawing/2014/main" id="{99F2830F-E4E9-4AB9-B5E6-800517630F79}"/>
              </a:ext>
            </a:extLst>
          </p:cNvPr>
          <p:cNvSpPr/>
          <p:nvPr/>
        </p:nvSpPr>
        <p:spPr>
          <a:xfrm>
            <a:off x="1034021" y="3246234"/>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Volar</a:t>
            </a:r>
          </a:p>
        </p:txBody>
      </p:sp>
      <p:sp>
        <p:nvSpPr>
          <p:cNvPr id="13" name="Proceso 16">
            <a:extLst>
              <a:ext uri="{FF2B5EF4-FFF2-40B4-BE49-F238E27FC236}">
                <a16:creationId xmlns:a16="http://schemas.microsoft.com/office/drawing/2014/main" id="{D99CF87C-6A6C-4F5E-BB17-F7CC448CE826}"/>
              </a:ext>
            </a:extLst>
          </p:cNvPr>
          <p:cNvSpPr/>
          <p:nvPr/>
        </p:nvSpPr>
        <p:spPr>
          <a:xfrm>
            <a:off x="8106772" y="2712080"/>
            <a:ext cx="1824184"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Motores</a:t>
            </a:r>
          </a:p>
        </p:txBody>
      </p:sp>
      <p:sp>
        <p:nvSpPr>
          <p:cNvPr id="14" name="Proceso 17">
            <a:extLst>
              <a:ext uri="{FF2B5EF4-FFF2-40B4-BE49-F238E27FC236}">
                <a16:creationId xmlns:a16="http://schemas.microsoft.com/office/drawing/2014/main" id="{C39BD0B6-7D14-4AAD-BB9A-11A80A4653A2}"/>
              </a:ext>
            </a:extLst>
          </p:cNvPr>
          <p:cNvSpPr/>
          <p:nvPr/>
        </p:nvSpPr>
        <p:spPr>
          <a:xfrm>
            <a:off x="8106772" y="3303235"/>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Fuselaje</a:t>
            </a:r>
          </a:p>
        </p:txBody>
      </p:sp>
      <p:sp>
        <p:nvSpPr>
          <p:cNvPr id="15" name="Proceso 18">
            <a:extLst>
              <a:ext uri="{FF2B5EF4-FFF2-40B4-BE49-F238E27FC236}">
                <a16:creationId xmlns:a16="http://schemas.microsoft.com/office/drawing/2014/main" id="{913DD03B-97D2-4AB3-9A91-EF8A2CC8F4C9}"/>
              </a:ext>
            </a:extLst>
          </p:cNvPr>
          <p:cNvSpPr/>
          <p:nvPr/>
        </p:nvSpPr>
        <p:spPr>
          <a:xfrm>
            <a:off x="10086703" y="2714602"/>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Alas</a:t>
            </a:r>
          </a:p>
        </p:txBody>
      </p:sp>
      <p:sp>
        <p:nvSpPr>
          <p:cNvPr id="16" name="Proceso 19">
            <a:extLst>
              <a:ext uri="{FF2B5EF4-FFF2-40B4-BE49-F238E27FC236}">
                <a16:creationId xmlns:a16="http://schemas.microsoft.com/office/drawing/2014/main" id="{FCE2B6B9-5A10-43E3-B45F-B3F03985A4D1}"/>
              </a:ext>
            </a:extLst>
          </p:cNvPr>
          <p:cNvSpPr/>
          <p:nvPr/>
        </p:nvSpPr>
        <p:spPr>
          <a:xfrm>
            <a:off x="9513348" y="3303236"/>
            <a:ext cx="1840452" cy="628169"/>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Tren de aterrizaje</a:t>
            </a:r>
          </a:p>
        </p:txBody>
      </p:sp>
      <p:sp>
        <p:nvSpPr>
          <p:cNvPr id="17" name="Proceso 20">
            <a:extLst>
              <a:ext uri="{FF2B5EF4-FFF2-40B4-BE49-F238E27FC236}">
                <a16:creationId xmlns:a16="http://schemas.microsoft.com/office/drawing/2014/main" id="{A747D2A5-E687-41A8-BC07-49DCC1BE8D7F}"/>
              </a:ext>
            </a:extLst>
          </p:cNvPr>
          <p:cNvSpPr/>
          <p:nvPr/>
        </p:nvSpPr>
        <p:spPr>
          <a:xfrm>
            <a:off x="706282" y="4960609"/>
            <a:ext cx="1922576"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Aerodinámica</a:t>
            </a:r>
          </a:p>
        </p:txBody>
      </p:sp>
      <p:sp>
        <p:nvSpPr>
          <p:cNvPr id="18" name="Proceso 21">
            <a:extLst>
              <a:ext uri="{FF2B5EF4-FFF2-40B4-BE49-F238E27FC236}">
                <a16:creationId xmlns:a16="http://schemas.microsoft.com/office/drawing/2014/main" id="{47741A7A-C329-4BE7-BE24-F23BEA9C3ECD}"/>
              </a:ext>
            </a:extLst>
          </p:cNvPr>
          <p:cNvSpPr/>
          <p:nvPr/>
        </p:nvSpPr>
        <p:spPr>
          <a:xfrm>
            <a:off x="706282" y="5488449"/>
            <a:ext cx="3617380"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Poder de los motores</a:t>
            </a:r>
          </a:p>
        </p:txBody>
      </p:sp>
      <p:sp>
        <p:nvSpPr>
          <p:cNvPr id="19" name="Proceso 22">
            <a:extLst>
              <a:ext uri="{FF2B5EF4-FFF2-40B4-BE49-F238E27FC236}">
                <a16:creationId xmlns:a16="http://schemas.microsoft.com/office/drawing/2014/main" id="{734C48F1-D962-4673-8921-9225BCAB8A22}"/>
              </a:ext>
            </a:extLst>
          </p:cNvPr>
          <p:cNvSpPr/>
          <p:nvPr/>
        </p:nvSpPr>
        <p:spPr>
          <a:xfrm>
            <a:off x="2730137" y="4960608"/>
            <a:ext cx="159352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Autonomía</a:t>
            </a:r>
          </a:p>
        </p:txBody>
      </p:sp>
      <p:sp>
        <p:nvSpPr>
          <p:cNvPr id="20" name="Proceso 23">
            <a:extLst>
              <a:ext uri="{FF2B5EF4-FFF2-40B4-BE49-F238E27FC236}">
                <a16:creationId xmlns:a16="http://schemas.microsoft.com/office/drawing/2014/main" id="{123EC9B2-DC5F-44FF-B4EB-2BE94CE07398}"/>
              </a:ext>
            </a:extLst>
          </p:cNvPr>
          <p:cNvSpPr/>
          <p:nvPr/>
        </p:nvSpPr>
        <p:spPr>
          <a:xfrm>
            <a:off x="7187130" y="4942323"/>
            <a:ext cx="2066701"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Costos</a:t>
            </a:r>
          </a:p>
        </p:txBody>
      </p:sp>
      <p:sp>
        <p:nvSpPr>
          <p:cNvPr id="21" name="Proceso 24">
            <a:extLst>
              <a:ext uri="{FF2B5EF4-FFF2-40B4-BE49-F238E27FC236}">
                <a16:creationId xmlns:a16="http://schemas.microsoft.com/office/drawing/2014/main" id="{09036CB5-A01F-4D49-9A31-54FDD9DF5E35}"/>
              </a:ext>
            </a:extLst>
          </p:cNvPr>
          <p:cNvSpPr/>
          <p:nvPr/>
        </p:nvSpPr>
        <p:spPr>
          <a:xfrm>
            <a:off x="10313979" y="5528471"/>
            <a:ext cx="153047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Mercado</a:t>
            </a:r>
          </a:p>
        </p:txBody>
      </p:sp>
      <p:sp>
        <p:nvSpPr>
          <p:cNvPr id="22" name="Proceso 25">
            <a:extLst>
              <a:ext uri="{FF2B5EF4-FFF2-40B4-BE49-F238E27FC236}">
                <a16:creationId xmlns:a16="http://schemas.microsoft.com/office/drawing/2014/main" id="{6D1D57B2-8203-4563-ADBC-536655AF9347}"/>
              </a:ext>
            </a:extLst>
          </p:cNvPr>
          <p:cNvSpPr/>
          <p:nvPr/>
        </p:nvSpPr>
        <p:spPr>
          <a:xfrm>
            <a:off x="9373869" y="4938301"/>
            <a:ext cx="2470586"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Seguridad</a:t>
            </a:r>
          </a:p>
        </p:txBody>
      </p:sp>
      <p:sp>
        <p:nvSpPr>
          <p:cNvPr id="23" name="Proceso 26">
            <a:extLst>
              <a:ext uri="{FF2B5EF4-FFF2-40B4-BE49-F238E27FC236}">
                <a16:creationId xmlns:a16="http://schemas.microsoft.com/office/drawing/2014/main" id="{3C8ACB2A-7EE8-4D6C-AF65-FBD479F9DCC2}"/>
              </a:ext>
            </a:extLst>
          </p:cNvPr>
          <p:cNvSpPr/>
          <p:nvPr/>
        </p:nvSpPr>
        <p:spPr>
          <a:xfrm>
            <a:off x="7187130" y="5516470"/>
            <a:ext cx="297648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Producción</a:t>
            </a:r>
          </a:p>
        </p:txBody>
      </p:sp>
    </p:spTree>
    <p:extLst>
      <p:ext uri="{BB962C8B-B14F-4D97-AF65-F5344CB8AC3E}">
        <p14:creationId xmlns:p14="http://schemas.microsoft.com/office/powerpoint/2010/main" val="2583782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 análisis de los datos día requiere de:	</a:t>
            </a:r>
            <a:endParaRPr lang="en-US" dirty="0"/>
          </a:p>
        </p:txBody>
      </p:sp>
      <p:sp>
        <p:nvSpPr>
          <p:cNvPr id="3" name="Marcador de contenido 2"/>
          <p:cNvSpPr>
            <a:spLocks noGrp="1"/>
          </p:cNvSpPr>
          <p:nvPr>
            <p:ph idx="1"/>
          </p:nvPr>
        </p:nvSpPr>
        <p:spPr>
          <a:xfrm>
            <a:off x="2589212" y="1603513"/>
            <a:ext cx="8915400" cy="4307709"/>
          </a:xfrm>
        </p:spPr>
        <p:txBody>
          <a:bodyPr>
            <a:noAutofit/>
          </a:bodyPr>
          <a:lstStyle/>
          <a:p>
            <a:r>
              <a:rPr lang="es-CO" sz="2400" dirty="0"/>
              <a:t>El uso de técnicas estadísticas para aprender de los datos.</a:t>
            </a:r>
          </a:p>
          <a:p>
            <a:r>
              <a:rPr lang="es-CO" sz="2400" dirty="0"/>
              <a:t>La búsqueda de patrones y anomalías</a:t>
            </a:r>
          </a:p>
          <a:p>
            <a:r>
              <a:rPr lang="es-CO" sz="2400" dirty="0"/>
              <a:t>Predicciones con alto margen de fiabilidad</a:t>
            </a:r>
          </a:p>
          <a:p>
            <a:r>
              <a:rPr lang="es-CO" sz="2400" dirty="0"/>
              <a:t>Alta capacidad de procesamiento</a:t>
            </a:r>
          </a:p>
          <a:p>
            <a:r>
              <a:rPr lang="es-CO" sz="2400" dirty="0"/>
              <a:t>Extracción del conocimiento embebido en los datos.</a:t>
            </a:r>
          </a:p>
          <a:p>
            <a:r>
              <a:rPr lang="es-CO" sz="2400" dirty="0"/>
              <a:t>Experiencia en el Negocio.</a:t>
            </a:r>
          </a:p>
          <a:p>
            <a:r>
              <a:rPr lang="es-CO" sz="2400" dirty="0"/>
              <a:t>Profesionales con competencias para responder el Cómo y Cuándo se hace (Pensar antes de Hacer, Hacer y Hacer Pensando).</a:t>
            </a:r>
            <a:endParaRPr lang="en-US" sz="2400" dirty="0"/>
          </a:p>
        </p:txBody>
      </p:sp>
    </p:spTree>
    <p:extLst>
      <p:ext uri="{BB962C8B-B14F-4D97-AF65-F5344CB8AC3E}">
        <p14:creationId xmlns:p14="http://schemas.microsoft.com/office/powerpoint/2010/main" val="372707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¿Cuál es el tipo de profesionales que se requiere?</a:t>
            </a:r>
            <a:endParaRPr lang="en-US" dirty="0"/>
          </a:p>
        </p:txBody>
      </p:sp>
      <p:sp>
        <p:nvSpPr>
          <p:cNvPr id="3" name="Marcador de contenido 2"/>
          <p:cNvSpPr>
            <a:spLocks noGrp="1"/>
          </p:cNvSpPr>
          <p:nvPr>
            <p:ph idx="1"/>
          </p:nvPr>
        </p:nvSpPr>
        <p:spPr/>
        <p:txBody>
          <a:bodyPr>
            <a:normAutofit/>
          </a:bodyPr>
          <a:lstStyle/>
          <a:p>
            <a:pPr marL="0" indent="0" algn="ctr">
              <a:lnSpc>
                <a:spcPct val="200000"/>
              </a:lnSpc>
              <a:buNone/>
            </a:pPr>
            <a:r>
              <a:rPr lang="es-CO" sz="2800" dirty="0"/>
              <a:t>Profesionales, con habilidades en matemáticas, estadística e ingeniería informática, que sean capaces de extraer el máximo valor de los datos de la organización.</a:t>
            </a:r>
            <a:endParaRPr lang="en-US" sz="2800" dirty="0"/>
          </a:p>
        </p:txBody>
      </p:sp>
    </p:spTree>
    <p:extLst>
      <p:ext uri="{BB962C8B-B14F-4D97-AF65-F5344CB8AC3E}">
        <p14:creationId xmlns:p14="http://schemas.microsoft.com/office/powerpoint/2010/main" val="77154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¿Dónde se requiere la gestión y análisis de volúmenes de datos?</a:t>
            </a:r>
            <a:endParaRPr lang="en-US" dirty="0"/>
          </a:p>
        </p:txBody>
      </p:sp>
      <p:sp>
        <p:nvSpPr>
          <p:cNvPr id="3" name="Marcador de contenido 2"/>
          <p:cNvSpPr>
            <a:spLocks noGrp="1"/>
          </p:cNvSpPr>
          <p:nvPr>
            <p:ph idx="1"/>
          </p:nvPr>
        </p:nvSpPr>
        <p:spPr>
          <a:xfrm>
            <a:off x="2589212" y="2133600"/>
            <a:ext cx="8915400" cy="4267200"/>
          </a:xfrm>
        </p:spPr>
        <p:txBody>
          <a:bodyPr>
            <a:normAutofit fontScale="92500" lnSpcReduction="10000"/>
          </a:bodyPr>
          <a:lstStyle/>
          <a:p>
            <a:r>
              <a:rPr lang="es-CO" sz="1900" dirty="0"/>
              <a:t>Investigación científica</a:t>
            </a:r>
          </a:p>
          <a:p>
            <a:r>
              <a:rPr lang="es-CO" sz="1900" dirty="0"/>
              <a:t>Sanidad</a:t>
            </a:r>
          </a:p>
          <a:p>
            <a:r>
              <a:rPr lang="es-CO" sz="1900" dirty="0"/>
              <a:t>Seguridad</a:t>
            </a:r>
          </a:p>
          <a:p>
            <a:r>
              <a:rPr lang="es-CO" sz="1900" dirty="0"/>
              <a:t>Medios de Comunicación</a:t>
            </a:r>
          </a:p>
          <a:p>
            <a:r>
              <a:rPr lang="es-CO" sz="1900" dirty="0"/>
              <a:t>Finanzas</a:t>
            </a:r>
          </a:p>
          <a:p>
            <a:r>
              <a:rPr lang="es-CO" sz="1900" dirty="0"/>
              <a:t>Seguridad</a:t>
            </a:r>
          </a:p>
          <a:p>
            <a:r>
              <a:rPr lang="es-CO" sz="1900" dirty="0"/>
              <a:t>Política</a:t>
            </a:r>
          </a:p>
          <a:p>
            <a:endParaRPr lang="es-CO" sz="1900" dirty="0"/>
          </a:p>
          <a:p>
            <a:pPr marL="0" indent="0" algn="ctr">
              <a:lnSpc>
                <a:spcPct val="160000"/>
              </a:lnSpc>
              <a:buNone/>
            </a:pPr>
            <a:r>
              <a:rPr lang="es-CO" sz="2200" b="1" i="1" dirty="0"/>
              <a:t>En general donde se requieran herramientas para </a:t>
            </a:r>
            <a:r>
              <a:rPr lang="es-CO" sz="2200" b="1" i="1" dirty="0">
                <a:solidFill>
                  <a:srgbClr val="FF0000"/>
                </a:solidFill>
              </a:rPr>
              <a:t>ganar competitividad </a:t>
            </a:r>
            <a:r>
              <a:rPr lang="es-CO" sz="2200" b="1" i="1" dirty="0"/>
              <a:t>y/o </a:t>
            </a:r>
            <a:r>
              <a:rPr lang="es-CO" sz="2200" b="1" i="1" dirty="0">
                <a:solidFill>
                  <a:srgbClr val="FF0000"/>
                </a:solidFill>
              </a:rPr>
              <a:t>mejorar la calidad de vida</a:t>
            </a:r>
            <a:r>
              <a:rPr lang="es-CO" sz="2200" b="1" i="1" dirty="0"/>
              <a:t> de las personas</a:t>
            </a:r>
          </a:p>
          <a:p>
            <a:endParaRPr lang="en-US" dirty="0"/>
          </a:p>
        </p:txBody>
      </p:sp>
    </p:spTree>
    <p:extLst>
      <p:ext uri="{BB962C8B-B14F-4D97-AF65-F5344CB8AC3E}">
        <p14:creationId xmlns:p14="http://schemas.microsoft.com/office/powerpoint/2010/main" val="2297214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El sistema de gestión de base de datos a parte de almacenarlos debería soportar según el dominio o problema:</a:t>
            </a:r>
            <a:endParaRPr lang="en-US" dirty="0"/>
          </a:p>
        </p:txBody>
      </p:sp>
      <p:sp>
        <p:nvSpPr>
          <p:cNvPr id="3" name="Marcador de contenido 2"/>
          <p:cNvSpPr>
            <a:spLocks noGrp="1"/>
          </p:cNvSpPr>
          <p:nvPr>
            <p:ph idx="1"/>
          </p:nvPr>
        </p:nvSpPr>
        <p:spPr>
          <a:xfrm>
            <a:off x="2589212" y="2133600"/>
            <a:ext cx="8915400" cy="4267200"/>
          </a:xfrm>
        </p:spPr>
        <p:txBody>
          <a:bodyPr>
            <a:normAutofit/>
          </a:bodyPr>
          <a:lstStyle/>
          <a:p>
            <a:pPr>
              <a:lnSpc>
                <a:spcPct val="150000"/>
              </a:lnSpc>
            </a:pPr>
            <a:r>
              <a:rPr lang="es-CO" dirty="0"/>
              <a:t>Modelar datos.</a:t>
            </a:r>
          </a:p>
          <a:p>
            <a:pPr>
              <a:lnSpc>
                <a:spcPct val="150000"/>
              </a:lnSpc>
            </a:pPr>
            <a:r>
              <a:rPr lang="es-CO" dirty="0"/>
              <a:t>Segmentación o perfilado a través de patrones.</a:t>
            </a:r>
          </a:p>
          <a:p>
            <a:pPr>
              <a:lnSpc>
                <a:spcPct val="150000"/>
              </a:lnSpc>
            </a:pPr>
            <a:r>
              <a:rPr lang="es-CO" dirty="0"/>
              <a:t>Descubrir relaciones.</a:t>
            </a:r>
          </a:p>
          <a:p>
            <a:pPr>
              <a:lnSpc>
                <a:spcPct val="150000"/>
              </a:lnSpc>
            </a:pPr>
            <a:r>
              <a:rPr lang="es-CO" dirty="0"/>
              <a:t>Identificar regularidades. (Espacio)</a:t>
            </a:r>
          </a:p>
          <a:p>
            <a:pPr>
              <a:lnSpc>
                <a:spcPct val="150000"/>
              </a:lnSpc>
            </a:pPr>
            <a:r>
              <a:rPr lang="es-CO" dirty="0"/>
              <a:t>Identificar tendencias. (Tiempo)</a:t>
            </a:r>
          </a:p>
          <a:p>
            <a:pPr>
              <a:lnSpc>
                <a:spcPct val="150000"/>
              </a:lnSpc>
            </a:pPr>
            <a:r>
              <a:rPr lang="es-CO" dirty="0"/>
              <a:t>Reglas de Asociación.</a:t>
            </a:r>
          </a:p>
          <a:p>
            <a:pPr>
              <a:lnSpc>
                <a:spcPct val="150000"/>
              </a:lnSpc>
            </a:pPr>
            <a:r>
              <a:rPr lang="es-CO" dirty="0"/>
              <a:t>Pronósticos.</a:t>
            </a:r>
          </a:p>
          <a:p>
            <a:pPr>
              <a:lnSpc>
                <a:spcPct val="150000"/>
              </a:lnSpc>
            </a:pPr>
            <a:r>
              <a:rPr lang="es-CO" dirty="0"/>
              <a:t>Simulaciones.</a:t>
            </a:r>
            <a:endParaRPr lang="en-US" dirty="0"/>
          </a:p>
        </p:txBody>
      </p:sp>
    </p:spTree>
    <p:extLst>
      <p:ext uri="{BB962C8B-B14F-4D97-AF65-F5344CB8AC3E}">
        <p14:creationId xmlns:p14="http://schemas.microsoft.com/office/powerpoint/2010/main" val="338392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786679"/>
          </a:xfrm>
        </p:spPr>
        <p:txBody>
          <a:bodyPr>
            <a:normAutofit fontScale="90000"/>
          </a:bodyPr>
          <a:lstStyle/>
          <a:p>
            <a:pPr algn="ctr"/>
            <a:r>
              <a:rPr lang="es-CO" dirty="0"/>
              <a:t>Además, explicar el Pasado y Predecir el Futuro</a:t>
            </a:r>
            <a:endParaRPr lang="en-US" dirty="0"/>
          </a:p>
        </p:txBody>
      </p:sp>
      <p:sp>
        <p:nvSpPr>
          <p:cNvPr id="3" name="Marcador de contenido 2"/>
          <p:cNvSpPr>
            <a:spLocks noGrp="1"/>
          </p:cNvSpPr>
          <p:nvPr>
            <p:ph idx="1"/>
          </p:nvPr>
        </p:nvSpPr>
        <p:spPr>
          <a:xfrm>
            <a:off x="2589212" y="1815548"/>
            <a:ext cx="8915400" cy="4890052"/>
          </a:xfrm>
        </p:spPr>
        <p:txBody>
          <a:bodyPr>
            <a:normAutofit/>
          </a:bodyPr>
          <a:lstStyle/>
          <a:p>
            <a:pPr>
              <a:lnSpc>
                <a:spcPct val="150000"/>
              </a:lnSpc>
            </a:pPr>
            <a:r>
              <a:rPr lang="es-CO" dirty="0"/>
              <a:t>Tradicionalmente, un sistema tiene la capacidad de decir que las ventas de abrigos aumentaron en Barranquilla, pero no explicará por qué.</a:t>
            </a:r>
          </a:p>
          <a:p>
            <a:pPr>
              <a:lnSpc>
                <a:spcPct val="150000"/>
              </a:lnSpc>
            </a:pPr>
            <a:r>
              <a:rPr lang="es-CO" dirty="0"/>
              <a:t>El concepto de debe evolucionar… y el sistema deberá estar en la capacidad de explicar que en las madrugadas en Barranquilla se presentan oleadas de frío intenso, las cuales posiblemente durarán por un período de 3 meses… y se presentarán cada dos años… lo cual es un reflejo del cambio climático extremo atribuido a la contaminación ambiental…</a:t>
            </a:r>
          </a:p>
          <a:p>
            <a:pPr marL="0" indent="0" algn="ctr">
              <a:lnSpc>
                <a:spcPct val="150000"/>
              </a:lnSpc>
              <a:buNone/>
            </a:pPr>
            <a:r>
              <a:rPr lang="es-CO" b="1" i="1" dirty="0"/>
              <a:t>La BD debe ser transversal a Data </a:t>
            </a:r>
            <a:r>
              <a:rPr lang="es-CO" b="1" i="1" dirty="0" err="1"/>
              <a:t>Mining</a:t>
            </a:r>
            <a:r>
              <a:rPr lang="es-CO" b="1" i="1" dirty="0"/>
              <a:t>, </a:t>
            </a:r>
            <a:r>
              <a:rPr lang="es-CO" b="1" i="1" dirty="0" err="1"/>
              <a:t>Analytics</a:t>
            </a:r>
            <a:r>
              <a:rPr lang="es-CO" b="1" i="1" dirty="0"/>
              <a:t> y </a:t>
            </a:r>
            <a:r>
              <a:rPr lang="es-CO" b="1" i="1" dirty="0" err="1"/>
              <a:t>BigData</a:t>
            </a:r>
            <a:r>
              <a:rPr lang="es-CO" dirty="0"/>
              <a:t>.</a:t>
            </a:r>
          </a:p>
          <a:p>
            <a:pPr marL="0" indent="0" algn="ctr">
              <a:lnSpc>
                <a:spcPct val="150000"/>
              </a:lnSpc>
              <a:buNone/>
            </a:pPr>
            <a:r>
              <a:rPr lang="es-CO" dirty="0">
                <a:solidFill>
                  <a:srgbClr val="FF0000"/>
                </a:solidFill>
              </a:rPr>
              <a:t>No Torture los Datos, para extraer algo que no tienen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 y="0"/>
            <a:ext cx="2158138" cy="207645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7" y="4681595"/>
            <a:ext cx="2168978" cy="2168978"/>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00" y="2076450"/>
            <a:ext cx="2158138" cy="2697673"/>
          </a:xfrm>
          <a:prstGeom prst="rect">
            <a:avLst/>
          </a:prstGeom>
        </p:spPr>
      </p:pic>
    </p:spTree>
    <p:extLst>
      <p:ext uri="{BB962C8B-B14F-4D97-AF65-F5344CB8AC3E}">
        <p14:creationId xmlns:p14="http://schemas.microsoft.com/office/powerpoint/2010/main" val="362150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9782" y="199567"/>
            <a:ext cx="8911687" cy="1280890"/>
          </a:xfrm>
        </p:spPr>
        <p:txBody>
          <a:bodyPr/>
          <a:lstStyle/>
          <a:p>
            <a:r>
              <a:rPr lang="es-CO" dirty="0"/>
              <a:t>Nuevamente, la base de datos debe soportar la integración…</a:t>
            </a:r>
            <a:endParaRPr lang="en-US" dirty="0"/>
          </a:p>
        </p:txBody>
      </p:sp>
      <p:sp>
        <p:nvSpPr>
          <p:cNvPr id="3" name="Marcador de contenido 2"/>
          <p:cNvSpPr>
            <a:spLocks noGrp="1"/>
          </p:cNvSpPr>
          <p:nvPr>
            <p:ph idx="1"/>
          </p:nvPr>
        </p:nvSpPr>
        <p:spPr>
          <a:xfrm>
            <a:off x="6883055" y="1480457"/>
            <a:ext cx="4864417" cy="5129349"/>
          </a:xfrm>
        </p:spPr>
        <p:txBody>
          <a:bodyPr>
            <a:normAutofit fontScale="85000" lnSpcReduction="20000"/>
          </a:bodyPr>
          <a:lstStyle/>
          <a:p>
            <a:r>
              <a:rPr lang="es-CO" b="1" u="sng" dirty="0"/>
              <a:t>Consultas e informes simples</a:t>
            </a:r>
            <a:r>
              <a:rPr lang="es-CO" b="1" dirty="0"/>
              <a:t> </a:t>
            </a:r>
            <a:r>
              <a:rPr lang="es-CO" dirty="0"/>
              <a:t>(</a:t>
            </a:r>
            <a:r>
              <a:rPr lang="es-CO" i="1" dirty="0" err="1"/>
              <a:t>Querys</a:t>
            </a:r>
            <a:r>
              <a:rPr lang="es-CO" i="1" dirty="0"/>
              <a:t> y </a:t>
            </a:r>
            <a:r>
              <a:rPr lang="es-CO" i="1" dirty="0" err="1"/>
              <a:t>reports</a:t>
            </a:r>
            <a:r>
              <a:rPr lang="es-CO" dirty="0"/>
              <a:t>).</a:t>
            </a:r>
          </a:p>
          <a:p>
            <a:r>
              <a:rPr lang="es-CO" b="1" u="sng" dirty="0"/>
              <a:t>Cubos OLAP</a:t>
            </a:r>
            <a:r>
              <a:rPr lang="es-CO" b="1" dirty="0"/>
              <a:t> </a:t>
            </a:r>
            <a:r>
              <a:rPr lang="es-CO" dirty="0"/>
              <a:t>(</a:t>
            </a:r>
            <a:r>
              <a:rPr lang="es-CO" i="1" dirty="0"/>
              <a:t>On-Line </a:t>
            </a:r>
            <a:r>
              <a:rPr lang="es-CO" i="1" dirty="0" err="1"/>
              <a:t>Analytic</a:t>
            </a:r>
            <a:r>
              <a:rPr lang="es-CO" i="1" dirty="0"/>
              <a:t> </a:t>
            </a:r>
            <a:r>
              <a:rPr lang="es-CO" i="1" dirty="0" err="1"/>
              <a:t>Processing</a:t>
            </a:r>
            <a:r>
              <a:rPr lang="es-CO" dirty="0"/>
              <a:t>). Exploración, tablas dinámicas, etc.</a:t>
            </a:r>
          </a:p>
          <a:p>
            <a:r>
              <a:rPr lang="es-CO" b="1" u="sng" dirty="0"/>
              <a:t>EIS (</a:t>
            </a:r>
            <a:r>
              <a:rPr lang="es-CO" b="1" u="sng" dirty="0" err="1"/>
              <a:t>Executive</a:t>
            </a:r>
            <a:r>
              <a:rPr lang="es-CO" b="1" u="sng" dirty="0"/>
              <a:t> </a:t>
            </a:r>
            <a:r>
              <a:rPr lang="es-CO" b="1" u="sng" dirty="0" err="1"/>
              <a:t>Information</a:t>
            </a:r>
            <a:r>
              <a:rPr lang="es-CO" b="1" u="sng" dirty="0"/>
              <a:t> </a:t>
            </a:r>
            <a:r>
              <a:rPr lang="es-CO" b="1" u="sng" dirty="0" err="1"/>
              <a:t>Systems</a:t>
            </a:r>
            <a:r>
              <a:rPr lang="es-CO" b="1" u="sng" dirty="0"/>
              <a:t>)</a:t>
            </a:r>
            <a:r>
              <a:rPr lang="es-CO" b="1" dirty="0"/>
              <a:t>: </a:t>
            </a:r>
            <a:r>
              <a:rPr lang="es-CO" dirty="0"/>
              <a:t>Soluciones que permiten visualizar, de una forma rápida y fácil, el estado de una determinada situación empresarial, presente o pasada, y que permite detectar anomalías u oportunidades.</a:t>
            </a:r>
          </a:p>
          <a:p>
            <a:r>
              <a:rPr lang="es-CO" b="1" u="sng" dirty="0"/>
              <a:t>DSS (</a:t>
            </a:r>
            <a:r>
              <a:rPr lang="es-CO" b="1" u="sng" dirty="0" err="1"/>
              <a:t>Decision</a:t>
            </a:r>
            <a:r>
              <a:rPr lang="es-CO" b="1" u="sng" dirty="0"/>
              <a:t> </a:t>
            </a:r>
            <a:r>
              <a:rPr lang="es-CO" b="1" u="sng" dirty="0" err="1"/>
              <a:t>Support</a:t>
            </a:r>
            <a:r>
              <a:rPr lang="es-CO" b="1" u="sng" dirty="0"/>
              <a:t> </a:t>
            </a:r>
            <a:r>
              <a:rPr lang="es-CO" b="1" u="sng" dirty="0" err="1"/>
              <a:t>Systems</a:t>
            </a:r>
            <a:r>
              <a:rPr lang="es-CO" b="1" u="sng" dirty="0"/>
              <a:t>)</a:t>
            </a:r>
            <a:r>
              <a:rPr lang="es-CO" dirty="0"/>
              <a:t>: Aplicación informática que basándose en modelos matemáticos y mediante análisis de sensibilidad permite ayudar a la toma de decisiones.</a:t>
            </a:r>
          </a:p>
          <a:p>
            <a:r>
              <a:rPr lang="es-CO" b="1" u="sng" dirty="0"/>
              <a:t>Data </a:t>
            </a:r>
            <a:r>
              <a:rPr lang="es-CO" b="1" u="sng" dirty="0" err="1"/>
              <a:t>Mining</a:t>
            </a:r>
            <a:r>
              <a:rPr lang="es-CO" b="1" u="sng" dirty="0"/>
              <a:t> o minería de datos</a:t>
            </a:r>
            <a:r>
              <a:rPr lang="es-CO" u="sng" dirty="0"/>
              <a:t>:</a:t>
            </a:r>
            <a:r>
              <a:rPr lang="es-CO" dirty="0"/>
              <a:t> Pueden considerarse sistemas expertos que nos permiten “interrogar a los datos” para obtener información</a:t>
            </a:r>
          </a:p>
          <a:p>
            <a:r>
              <a:rPr lang="es-CO" b="1" dirty="0"/>
              <a:t>ETL:</a:t>
            </a:r>
            <a:r>
              <a:rPr lang="es-CO" dirty="0"/>
              <a:t> </a:t>
            </a:r>
            <a:r>
              <a:rPr lang="es-CO" dirty="0" err="1"/>
              <a:t>Extract</a:t>
            </a:r>
            <a:r>
              <a:rPr lang="es-CO" dirty="0"/>
              <a:t>, </a:t>
            </a:r>
            <a:r>
              <a:rPr lang="es-CO" dirty="0" err="1"/>
              <a:t>Transform</a:t>
            </a:r>
            <a:r>
              <a:rPr lang="es-CO" dirty="0"/>
              <a:t> and Load («extraer, transformar y cargar», </a:t>
            </a:r>
            <a:r>
              <a:rPr lang="es-CO" dirty="0" err="1"/>
              <a:t>procesorque</a:t>
            </a:r>
            <a:r>
              <a:rPr lang="es-CO" dirty="0"/>
              <a:t> permite mover datos desde múltiples fuentes, reformatearlos y limpiarlos, y cargarlos en otra base de datos,</a:t>
            </a:r>
          </a:p>
          <a:p>
            <a:endParaRPr lang="en-US" dirty="0"/>
          </a:p>
        </p:txBody>
      </p:sp>
      <p:pic>
        <p:nvPicPr>
          <p:cNvPr id="4" name="Imagen 3"/>
          <p:cNvPicPr>
            <a:picLocks noChangeAspect="1"/>
          </p:cNvPicPr>
          <p:nvPr/>
        </p:nvPicPr>
        <p:blipFill>
          <a:blip r:embed="rId2"/>
          <a:stretch>
            <a:fillRect/>
          </a:stretch>
        </p:blipFill>
        <p:spPr>
          <a:xfrm>
            <a:off x="212968" y="1480457"/>
            <a:ext cx="6722339" cy="4580709"/>
          </a:xfrm>
          <a:prstGeom prst="rect">
            <a:avLst/>
          </a:prstGeom>
        </p:spPr>
      </p:pic>
    </p:spTree>
    <p:extLst>
      <p:ext uri="{BB962C8B-B14F-4D97-AF65-F5344CB8AC3E}">
        <p14:creationId xmlns:p14="http://schemas.microsoft.com/office/powerpoint/2010/main" val="4241908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2857" y="235131"/>
            <a:ext cx="9871755" cy="1669869"/>
          </a:xfrm>
        </p:spPr>
        <p:txBody>
          <a:bodyPr>
            <a:normAutofit fontScale="90000"/>
          </a:bodyPr>
          <a:lstStyle/>
          <a:p>
            <a:r>
              <a:rPr lang="es-CO" dirty="0"/>
              <a:t>Los datos y la información ha existido desde siempre, y su registro desde el milenio </a:t>
            </a:r>
            <a:r>
              <a:rPr lang="es-CO" dirty="0" err="1"/>
              <a:t>lV</a:t>
            </a:r>
            <a:r>
              <a:rPr lang="es-CO" dirty="0"/>
              <a:t> A.C.</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79" y="2185086"/>
            <a:ext cx="4882387" cy="3589214"/>
          </a:xfrm>
          <a:prstGeom prst="rect">
            <a:avLst/>
          </a:prstGeom>
        </p:spPr>
      </p:pic>
      <p:graphicFrame>
        <p:nvGraphicFramePr>
          <p:cNvPr id="12" name="Diagrama 11"/>
          <p:cNvGraphicFramePr/>
          <p:nvPr>
            <p:extLst/>
          </p:nvPr>
        </p:nvGraphicFramePr>
        <p:xfrm>
          <a:off x="5524551" y="1905000"/>
          <a:ext cx="5980061" cy="41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p:cNvSpPr txBox="1"/>
          <p:nvPr/>
        </p:nvSpPr>
        <p:spPr>
          <a:xfrm>
            <a:off x="5524551" y="6205418"/>
            <a:ext cx="3288719" cy="646331"/>
          </a:xfrm>
          <a:prstGeom prst="rect">
            <a:avLst/>
          </a:prstGeom>
          <a:noFill/>
        </p:spPr>
        <p:txBody>
          <a:bodyPr wrap="square" rtlCol="0">
            <a:spAutoFit/>
          </a:bodyPr>
          <a:lstStyle/>
          <a:p>
            <a:r>
              <a:rPr lang="es-CO" sz="1200" dirty="0"/>
              <a:t>Adaptado de: “</a:t>
            </a:r>
            <a:r>
              <a:rPr lang="es-CO" sz="1200" dirty="0" err="1"/>
              <a:t>Defining</a:t>
            </a:r>
            <a:r>
              <a:rPr lang="es-CO" sz="1200" dirty="0"/>
              <a:t> </a:t>
            </a:r>
            <a:r>
              <a:rPr lang="es-CO" sz="1200" dirty="0" err="1"/>
              <a:t>the</a:t>
            </a:r>
            <a:r>
              <a:rPr lang="es-CO" sz="1200" dirty="0"/>
              <a:t> Big Data </a:t>
            </a:r>
            <a:r>
              <a:rPr lang="es-CO" sz="1200" dirty="0" err="1"/>
              <a:t>Architecture</a:t>
            </a:r>
            <a:r>
              <a:rPr lang="es-CO" sz="1200" dirty="0"/>
              <a:t> Framework”, </a:t>
            </a:r>
            <a:r>
              <a:rPr lang="es-CO" sz="1200" dirty="0" err="1"/>
              <a:t>Demchenko</a:t>
            </a:r>
            <a:r>
              <a:rPr lang="es-CO" sz="1200" dirty="0"/>
              <a:t>, </a:t>
            </a:r>
            <a:r>
              <a:rPr lang="es-CO" sz="1200" dirty="0" err="1"/>
              <a:t>University</a:t>
            </a:r>
            <a:r>
              <a:rPr lang="es-CO" sz="1200" dirty="0"/>
              <a:t> of </a:t>
            </a:r>
            <a:r>
              <a:rPr lang="es-CO" sz="1200" dirty="0" err="1"/>
              <a:t>Amsterdam</a:t>
            </a:r>
            <a:r>
              <a:rPr lang="es-CO" sz="1200" dirty="0"/>
              <a:t>, 2013</a:t>
            </a:r>
          </a:p>
        </p:txBody>
      </p:sp>
      <p:sp>
        <p:nvSpPr>
          <p:cNvPr id="14" name="CuadroTexto 13"/>
          <p:cNvSpPr txBox="1"/>
          <p:nvPr/>
        </p:nvSpPr>
        <p:spPr>
          <a:xfrm rot="5400000">
            <a:off x="9534848" y="3857184"/>
            <a:ext cx="430886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CO" sz="2000" b="1" dirty="0"/>
              <a:t>B  I  G       D  A  T  A</a:t>
            </a:r>
          </a:p>
        </p:txBody>
      </p:sp>
    </p:spTree>
    <p:extLst>
      <p:ext uri="{BB962C8B-B14F-4D97-AF65-F5344CB8AC3E}">
        <p14:creationId xmlns:p14="http://schemas.microsoft.com/office/powerpoint/2010/main" val="490644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56050"/>
          </a:xfrm>
        </p:spPr>
        <p:txBody>
          <a:bodyPr/>
          <a:lstStyle/>
          <a:p>
            <a:r>
              <a:rPr lang="es-CO" dirty="0"/>
              <a:t>Sobre el Big Data</a:t>
            </a:r>
            <a:endParaRPr lang="en-US" dirty="0"/>
          </a:p>
        </p:txBody>
      </p:sp>
      <p:sp>
        <p:nvSpPr>
          <p:cNvPr id="3" name="Marcador de contenido 2"/>
          <p:cNvSpPr>
            <a:spLocks noGrp="1"/>
          </p:cNvSpPr>
          <p:nvPr>
            <p:ph idx="1"/>
          </p:nvPr>
        </p:nvSpPr>
        <p:spPr>
          <a:xfrm>
            <a:off x="2589212" y="1436914"/>
            <a:ext cx="8915400" cy="5238206"/>
          </a:xfrm>
        </p:spPr>
        <p:txBody>
          <a:bodyPr>
            <a:normAutofit fontScale="92500"/>
          </a:bodyPr>
          <a:lstStyle/>
          <a:p>
            <a:pPr>
              <a:lnSpc>
                <a:spcPct val="150000"/>
              </a:lnSpc>
            </a:pPr>
            <a:r>
              <a:rPr lang="es-CO" dirty="0"/>
              <a:t>Las organizaciones requieren adquirir ventajas competitivas, aprovechando el alto flujo de información de hoy en día (</a:t>
            </a:r>
            <a:r>
              <a:rPr lang="es-CO" dirty="0" err="1"/>
              <a:t>georeferenciamiento</a:t>
            </a:r>
            <a:r>
              <a:rPr lang="es-CO" dirty="0"/>
              <a:t>, redes sociales, clics en una página, fotos, videos, música, sensores, …).</a:t>
            </a:r>
          </a:p>
          <a:p>
            <a:pPr>
              <a:lnSpc>
                <a:spcPct val="150000"/>
              </a:lnSpc>
            </a:pPr>
            <a:r>
              <a:rPr lang="es-CO" dirty="0"/>
              <a:t>Para BI y BD se requieren las siguientes 5 propiedades:</a:t>
            </a:r>
          </a:p>
          <a:p>
            <a:pPr lvl="1">
              <a:lnSpc>
                <a:spcPct val="150000"/>
              </a:lnSpc>
            </a:pPr>
            <a:r>
              <a:rPr lang="es-CO" b="1" dirty="0"/>
              <a:t>Volumen</a:t>
            </a:r>
            <a:r>
              <a:rPr lang="es-CO" dirty="0"/>
              <a:t>: un motor de un avión puede generar 10TB de datos en 30 minutos de vuelo.</a:t>
            </a:r>
          </a:p>
          <a:p>
            <a:pPr lvl="1">
              <a:lnSpc>
                <a:spcPct val="150000"/>
              </a:lnSpc>
            </a:pPr>
            <a:r>
              <a:rPr lang="es-CO" b="1" dirty="0"/>
              <a:t>Velocidad (alta frecuencia): </a:t>
            </a:r>
            <a:r>
              <a:rPr lang="es-CO" dirty="0"/>
              <a:t>140 caracteres por tweet, generan alrededor de 333 GB por hora, aproximadamente 8TB por día</a:t>
            </a:r>
          </a:p>
          <a:p>
            <a:pPr lvl="1">
              <a:lnSpc>
                <a:spcPct val="150000"/>
              </a:lnSpc>
            </a:pPr>
            <a:r>
              <a:rPr lang="es-CO" b="1" dirty="0"/>
              <a:t>Variedad</a:t>
            </a:r>
            <a:r>
              <a:rPr lang="es-CO" dirty="0"/>
              <a:t>: fotos, música, páginas web, …</a:t>
            </a:r>
          </a:p>
          <a:p>
            <a:pPr lvl="1">
              <a:lnSpc>
                <a:spcPct val="150000"/>
              </a:lnSpc>
            </a:pPr>
            <a:r>
              <a:rPr lang="es-CO" b="1" dirty="0"/>
              <a:t>Valor</a:t>
            </a:r>
            <a:r>
              <a:rPr lang="es-CO" dirty="0"/>
              <a:t>: identificar la información valiosa, transformarla y extraer más información para analizarla, transformarla y generar conocimiento.</a:t>
            </a:r>
          </a:p>
          <a:p>
            <a:pPr lvl="1">
              <a:lnSpc>
                <a:spcPct val="150000"/>
              </a:lnSpc>
            </a:pPr>
            <a:r>
              <a:rPr lang="es-CO" b="1" dirty="0"/>
              <a:t>Veracidad: </a:t>
            </a:r>
            <a:r>
              <a:rPr lang="es-CO" dirty="0"/>
              <a:t>Se deben llegar a conclusiones objetivas. Los datos usados no fueron manipulados.</a:t>
            </a:r>
            <a:endParaRPr lang="en-US" b="1" dirty="0"/>
          </a:p>
        </p:txBody>
      </p:sp>
    </p:spTree>
    <p:extLst>
      <p:ext uri="{BB962C8B-B14F-4D97-AF65-F5344CB8AC3E}">
        <p14:creationId xmlns:p14="http://schemas.microsoft.com/office/powerpoint/2010/main" val="2501057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7361" y="182880"/>
            <a:ext cx="9767252" cy="1722120"/>
          </a:xfrm>
        </p:spPr>
        <p:txBody>
          <a:bodyPr>
            <a:normAutofit fontScale="90000"/>
          </a:bodyPr>
          <a:lstStyle/>
          <a:p>
            <a:r>
              <a:rPr lang="es-CO" dirty="0"/>
              <a:t>Desde este enfoque emergen los siguientes perfiles profesionales, posiblemente tú lo seas y no lo sabías: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 y="1807571"/>
            <a:ext cx="6169071" cy="259920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23" y="1792937"/>
            <a:ext cx="5869577" cy="2613843"/>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88" y="4421413"/>
            <a:ext cx="6169072" cy="2418781"/>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423" y="4421413"/>
            <a:ext cx="5869577" cy="2418781"/>
          </a:xfrm>
          <a:prstGeom prst="rect">
            <a:avLst/>
          </a:prstGeom>
        </p:spPr>
      </p:pic>
    </p:spTree>
    <p:extLst>
      <p:ext uri="{BB962C8B-B14F-4D97-AF65-F5344CB8AC3E}">
        <p14:creationId xmlns:p14="http://schemas.microsoft.com/office/powerpoint/2010/main" val="2816537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9484" y="130628"/>
            <a:ext cx="8911687" cy="1150261"/>
          </a:xfrm>
        </p:spPr>
        <p:txBody>
          <a:bodyPr/>
          <a:lstStyle/>
          <a:p>
            <a:r>
              <a:rPr lang="es-CO" dirty="0"/>
              <a:t>Adicionalmente, se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934" y="1264554"/>
            <a:ext cx="5667375" cy="2466975"/>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29" y="1264554"/>
            <a:ext cx="6016671" cy="24673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34" y="3875220"/>
            <a:ext cx="5667375" cy="24384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328" y="3875219"/>
            <a:ext cx="6016672" cy="2441393"/>
          </a:xfrm>
          <a:prstGeom prst="rect">
            <a:avLst/>
          </a:prstGeom>
        </p:spPr>
      </p:pic>
    </p:spTree>
    <p:extLst>
      <p:ext uri="{BB962C8B-B14F-4D97-AF65-F5344CB8AC3E}">
        <p14:creationId xmlns:p14="http://schemas.microsoft.com/office/powerpoint/2010/main" val="2277023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E77B2-950C-44EF-9173-1DAFD905B694}"/>
              </a:ext>
            </a:extLst>
          </p:cNvPr>
          <p:cNvSpPr>
            <a:spLocks noGrp="1"/>
          </p:cNvSpPr>
          <p:nvPr>
            <p:ph type="title"/>
          </p:nvPr>
        </p:nvSpPr>
        <p:spPr/>
        <p:txBody>
          <a:bodyPr>
            <a:normAutofit fontScale="90000"/>
          </a:bodyPr>
          <a:lstStyle/>
          <a:p>
            <a:r>
              <a:rPr lang="es-CO" dirty="0"/>
              <a:t>Los esquemas Preconceptuales permiten representar tanto la estructura como el comportamiento.</a:t>
            </a:r>
            <a:br>
              <a:rPr lang="es-CO" dirty="0"/>
            </a:br>
            <a:endParaRPr lang="es-CO" dirty="0"/>
          </a:p>
        </p:txBody>
      </p:sp>
      <p:sp>
        <p:nvSpPr>
          <p:cNvPr id="3" name="Marcador de contenido 2">
            <a:extLst>
              <a:ext uri="{FF2B5EF4-FFF2-40B4-BE49-F238E27FC236}">
                <a16:creationId xmlns:a16="http://schemas.microsoft.com/office/drawing/2014/main" id="{96881D12-2642-430F-B3C9-64860F650393}"/>
              </a:ext>
            </a:extLst>
          </p:cNvPr>
          <p:cNvSpPr>
            <a:spLocks noGrp="1"/>
          </p:cNvSpPr>
          <p:nvPr>
            <p:ph idx="1"/>
          </p:nvPr>
        </p:nvSpPr>
        <p:spPr>
          <a:xfrm>
            <a:off x="2589212" y="5300870"/>
            <a:ext cx="8915400" cy="933020"/>
          </a:xfrm>
        </p:spPr>
        <p:txBody>
          <a:bodyPr>
            <a:normAutofit/>
          </a:bodyPr>
          <a:lstStyle/>
          <a:p>
            <a:endParaRPr lang="es-CO" b="1" dirty="0">
              <a:solidFill>
                <a:srgbClr val="FF0000"/>
              </a:solidFill>
            </a:endParaRPr>
          </a:p>
          <a:p>
            <a:r>
              <a:rPr lang="es-CO" b="1" dirty="0">
                <a:solidFill>
                  <a:srgbClr val="FF0000"/>
                </a:solidFill>
              </a:rPr>
              <a:t>Ejemplo compra de Tiquetes (entrada) para Cine</a:t>
            </a:r>
          </a:p>
        </p:txBody>
      </p:sp>
      <p:pic>
        <p:nvPicPr>
          <p:cNvPr id="4" name="Imagen 3">
            <a:extLst>
              <a:ext uri="{FF2B5EF4-FFF2-40B4-BE49-F238E27FC236}">
                <a16:creationId xmlns:a16="http://schemas.microsoft.com/office/drawing/2014/main" id="{2F939B8A-AF01-42C3-B99C-2A9E7BAAF324}"/>
              </a:ext>
            </a:extLst>
          </p:cNvPr>
          <p:cNvPicPr>
            <a:picLocks noChangeAspect="1"/>
          </p:cNvPicPr>
          <p:nvPr/>
        </p:nvPicPr>
        <p:blipFill>
          <a:blip r:embed="rId2"/>
          <a:stretch>
            <a:fillRect/>
          </a:stretch>
        </p:blipFill>
        <p:spPr>
          <a:xfrm>
            <a:off x="961320" y="2395330"/>
            <a:ext cx="10944225" cy="3019425"/>
          </a:xfrm>
          <a:prstGeom prst="rect">
            <a:avLst/>
          </a:prstGeom>
        </p:spPr>
      </p:pic>
    </p:spTree>
    <p:extLst>
      <p:ext uri="{BB962C8B-B14F-4D97-AF65-F5344CB8AC3E}">
        <p14:creationId xmlns:p14="http://schemas.microsoft.com/office/powerpoint/2010/main" val="3514719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Otra consideración, la base de datos se debe beneficiar y ser retroalimentada por</a:t>
            </a:r>
            <a:endParaRPr lang="en-US" dirty="0"/>
          </a:p>
        </p:txBody>
      </p:sp>
      <p:sp>
        <p:nvSpPr>
          <p:cNvPr id="3" name="Marcador de contenido 2"/>
          <p:cNvSpPr>
            <a:spLocks noGrp="1"/>
          </p:cNvSpPr>
          <p:nvPr>
            <p:ph idx="1"/>
          </p:nvPr>
        </p:nvSpPr>
        <p:spPr>
          <a:xfrm>
            <a:off x="7288696" y="2695303"/>
            <a:ext cx="4581675" cy="3777622"/>
          </a:xfrm>
        </p:spPr>
        <p:txBody>
          <a:bodyPr/>
          <a:lstStyle/>
          <a:p>
            <a:pPr>
              <a:lnSpc>
                <a:spcPct val="150000"/>
              </a:lnSpc>
            </a:pPr>
            <a:r>
              <a:rPr lang="es-CO" dirty="0"/>
              <a:t>Si generas información con una técnica de Machine </a:t>
            </a:r>
            <a:r>
              <a:rPr lang="es-CO" dirty="0" err="1"/>
              <a:t>Learning</a:t>
            </a:r>
            <a:r>
              <a:rPr lang="es-CO" dirty="0"/>
              <a:t>, sus resultados deben retroalimentar la base de datos</a:t>
            </a:r>
            <a:endParaRPr lang="en-US" dirty="0"/>
          </a:p>
        </p:txBody>
      </p:sp>
      <p:pic>
        <p:nvPicPr>
          <p:cNvPr id="4" name="Imagen 3"/>
          <p:cNvPicPr>
            <a:picLocks noChangeAspect="1"/>
          </p:cNvPicPr>
          <p:nvPr/>
        </p:nvPicPr>
        <p:blipFill>
          <a:blip r:embed="rId2"/>
          <a:stretch>
            <a:fillRect/>
          </a:stretch>
        </p:blipFill>
        <p:spPr>
          <a:xfrm>
            <a:off x="1803817" y="1905000"/>
            <a:ext cx="4718369" cy="4836329"/>
          </a:xfrm>
          <a:prstGeom prst="rect">
            <a:avLst/>
          </a:prstGeom>
        </p:spPr>
      </p:pic>
    </p:spTree>
    <p:extLst>
      <p:ext uri="{BB962C8B-B14F-4D97-AF65-F5344CB8AC3E}">
        <p14:creationId xmlns:p14="http://schemas.microsoft.com/office/powerpoint/2010/main" val="1215092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CO" sz="2800" dirty="0"/>
              <a:t>Un ejemplo de tal integración es el esfuerzo de las grandes empresas por ofrecer herramientas de BI que incorporan Minería de Datos.</a:t>
            </a:r>
            <a:endParaRPr lang="en-US" sz="2800" dirty="0"/>
          </a:p>
        </p:txBody>
      </p:sp>
      <p:sp>
        <p:nvSpPr>
          <p:cNvPr id="3" name="Marcador de contenido 2"/>
          <p:cNvSpPr>
            <a:spLocks noGrp="1"/>
          </p:cNvSpPr>
          <p:nvPr>
            <p:ph idx="1"/>
          </p:nvPr>
        </p:nvSpPr>
        <p:spPr>
          <a:xfrm>
            <a:off x="1021670" y="2238103"/>
            <a:ext cx="5771016" cy="3777622"/>
          </a:xfrm>
        </p:spPr>
        <p:txBody>
          <a:bodyPr/>
          <a:lstStyle/>
          <a:p>
            <a:r>
              <a:rPr lang="es-CO" dirty="0"/>
              <a:t>SQL </a:t>
            </a:r>
            <a:r>
              <a:rPr lang="es-CO" dirty="0" err="1"/>
              <a:t>Analysis</a:t>
            </a:r>
            <a:r>
              <a:rPr lang="es-CO" dirty="0"/>
              <a:t> </a:t>
            </a:r>
            <a:r>
              <a:rPr lang="es-CO" dirty="0" err="1"/>
              <a:t>Services</a:t>
            </a:r>
            <a:r>
              <a:rPr lang="es-CO" dirty="0"/>
              <a:t> (SQL Server 2000 – 2016)</a:t>
            </a:r>
          </a:p>
          <a:p>
            <a:endParaRPr lang="es-CO" dirty="0"/>
          </a:p>
          <a:p>
            <a:endParaRPr lang="es-CO" dirty="0"/>
          </a:p>
          <a:p>
            <a:endParaRPr lang="es-CO" dirty="0"/>
          </a:p>
          <a:p>
            <a:r>
              <a:rPr lang="es-CO" dirty="0"/>
              <a:t>Oracle Data </a:t>
            </a:r>
            <a:r>
              <a:rPr lang="es-CO" dirty="0" err="1"/>
              <a:t>Mining</a:t>
            </a:r>
            <a:r>
              <a:rPr lang="es-CO" dirty="0"/>
              <a:t> (Oracle 8,9,10g,11g y 12c)</a:t>
            </a:r>
          </a:p>
          <a:p>
            <a:endParaRPr lang="es-CO" dirty="0"/>
          </a:p>
          <a:p>
            <a:pPr marL="0" indent="0">
              <a:buNone/>
            </a:pPr>
            <a:endParaRPr lang="es-CO" dirty="0"/>
          </a:p>
          <a:p>
            <a:r>
              <a:rPr lang="es-CO" dirty="0"/>
              <a:t>SAS Enterprise </a:t>
            </a:r>
            <a:r>
              <a:rPr lang="es-CO" dirty="0" err="1"/>
              <a:t>Miner</a:t>
            </a:r>
            <a:endParaRPr lang="en-US" dirty="0"/>
          </a:p>
        </p:txBody>
      </p:sp>
      <p:pic>
        <p:nvPicPr>
          <p:cNvPr id="5" name="Imagen 4"/>
          <p:cNvPicPr>
            <a:picLocks noChangeAspect="1"/>
          </p:cNvPicPr>
          <p:nvPr/>
        </p:nvPicPr>
        <p:blipFill>
          <a:blip r:embed="rId2"/>
          <a:stretch>
            <a:fillRect/>
          </a:stretch>
        </p:blipFill>
        <p:spPr>
          <a:xfrm>
            <a:off x="1651635" y="2621487"/>
            <a:ext cx="3657600" cy="1247775"/>
          </a:xfrm>
          <a:prstGeom prst="rect">
            <a:avLst/>
          </a:prstGeom>
        </p:spPr>
      </p:pic>
      <p:pic>
        <p:nvPicPr>
          <p:cNvPr id="7" name="Imagen 6"/>
          <p:cNvPicPr>
            <a:picLocks noChangeAspect="1"/>
          </p:cNvPicPr>
          <p:nvPr/>
        </p:nvPicPr>
        <p:blipFill>
          <a:blip r:embed="rId3"/>
          <a:stretch>
            <a:fillRect/>
          </a:stretch>
        </p:blipFill>
        <p:spPr>
          <a:xfrm>
            <a:off x="1651635" y="4202365"/>
            <a:ext cx="5048250" cy="714375"/>
          </a:xfrm>
          <a:prstGeom prst="rect">
            <a:avLst/>
          </a:prstGeom>
        </p:spPr>
      </p:pic>
      <p:pic>
        <p:nvPicPr>
          <p:cNvPr id="9" name="Imagen 8"/>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 </a:t>
            </a:r>
            <a:r>
              <a:rPr lang="es-CO" b="1" dirty="0"/>
              <a:t>GRATIS</a:t>
            </a:r>
            <a:endParaRPr lang="en-US" b="1" dirty="0"/>
          </a:p>
        </p:txBody>
      </p:sp>
      <p:pic>
        <p:nvPicPr>
          <p:cNvPr id="12" name="Imagen 11"/>
          <p:cNvPicPr>
            <a:picLocks noChangeAspect="1"/>
          </p:cNvPicPr>
          <p:nvPr/>
        </p:nvPicPr>
        <p:blipFill>
          <a:blip r:embed="rId5"/>
          <a:stretch>
            <a:fillRect/>
          </a:stretch>
        </p:blipFill>
        <p:spPr>
          <a:xfrm>
            <a:off x="7568675" y="2911928"/>
            <a:ext cx="3592400" cy="588918"/>
          </a:xfrm>
          <a:prstGeom prst="rect">
            <a:avLst/>
          </a:prstGeom>
        </p:spPr>
      </p:pic>
      <p:pic>
        <p:nvPicPr>
          <p:cNvPr id="1034" name="Picture 10" descr="Resultado de imagen de Microsoft Power BI"/>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3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4C0B3-CC42-4E39-A1C7-9FD6B910C73A}"/>
              </a:ext>
            </a:extLst>
          </p:cNvPr>
          <p:cNvSpPr>
            <a:spLocks noGrp="1"/>
          </p:cNvSpPr>
          <p:nvPr>
            <p:ph type="title"/>
          </p:nvPr>
        </p:nvSpPr>
        <p:spPr/>
        <p:txBody>
          <a:bodyPr/>
          <a:lstStyle/>
          <a:p>
            <a:r>
              <a:rPr lang="es-CO" dirty="0"/>
              <a:t>Servicios en la Nube como Microsoft Azure:</a:t>
            </a:r>
          </a:p>
        </p:txBody>
      </p:sp>
      <p:pic>
        <p:nvPicPr>
          <p:cNvPr id="5" name="Marcador de contenido 4" descr="Imagen que contiene captura de pantalla, portátil&#10;&#10;Descripción generada con confianza alta">
            <a:extLst>
              <a:ext uri="{FF2B5EF4-FFF2-40B4-BE49-F238E27FC236}">
                <a16:creationId xmlns:a16="http://schemas.microsoft.com/office/drawing/2014/main" id="{E0B2AA57-DAC0-477A-8AD8-569356030224}"/>
              </a:ext>
            </a:extLst>
          </p:cNvPr>
          <p:cNvPicPr>
            <a:picLocks noGrp="1" noChangeAspect="1"/>
          </p:cNvPicPr>
          <p:nvPr>
            <p:ph idx="1"/>
          </p:nvPr>
        </p:nvPicPr>
        <p:blipFill>
          <a:blip r:embed="rId2"/>
          <a:stretch>
            <a:fillRect/>
          </a:stretch>
        </p:blipFill>
        <p:spPr>
          <a:xfrm>
            <a:off x="2592925" y="1905000"/>
            <a:ext cx="8911686" cy="4845730"/>
          </a:xfrm>
        </p:spPr>
      </p:pic>
    </p:spTree>
    <p:extLst>
      <p:ext uri="{BB962C8B-B14F-4D97-AF65-F5344CB8AC3E}">
        <p14:creationId xmlns:p14="http://schemas.microsoft.com/office/powerpoint/2010/main" val="3991878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472BA-C9C9-41E7-83DB-A698C6EE14C4}"/>
              </a:ext>
            </a:extLst>
          </p:cNvPr>
          <p:cNvSpPr>
            <a:spLocks noGrp="1"/>
          </p:cNvSpPr>
          <p:nvPr>
            <p:ph type="title"/>
          </p:nvPr>
        </p:nvSpPr>
        <p:spPr/>
        <p:txBody>
          <a:bodyPr/>
          <a:lstStyle/>
          <a:p>
            <a:endParaRPr lang="es-CO"/>
          </a:p>
        </p:txBody>
      </p:sp>
      <p:pic>
        <p:nvPicPr>
          <p:cNvPr id="9" name="Marcador de contenido 8" descr="Imagen que contiene captura de pantalla&#10;&#10;Descripción generada con confianza muy alta">
            <a:extLst>
              <a:ext uri="{FF2B5EF4-FFF2-40B4-BE49-F238E27FC236}">
                <a16:creationId xmlns:a16="http://schemas.microsoft.com/office/drawing/2014/main" id="{6F3F7B7C-602E-4E2B-B634-2395353639AF}"/>
              </a:ext>
            </a:extLst>
          </p:cNvPr>
          <p:cNvPicPr>
            <a:picLocks noGrp="1" noChangeAspect="1"/>
          </p:cNvPicPr>
          <p:nvPr>
            <p:ph idx="1"/>
          </p:nvPr>
        </p:nvPicPr>
        <p:blipFill>
          <a:blip r:embed="rId2"/>
          <a:stretch>
            <a:fillRect/>
          </a:stretch>
        </p:blipFill>
        <p:spPr>
          <a:xfrm>
            <a:off x="2553125" y="937846"/>
            <a:ext cx="8951487" cy="5603631"/>
          </a:xfrm>
        </p:spPr>
      </p:pic>
    </p:spTree>
    <p:extLst>
      <p:ext uri="{BB962C8B-B14F-4D97-AF65-F5344CB8AC3E}">
        <p14:creationId xmlns:p14="http://schemas.microsoft.com/office/powerpoint/2010/main" val="4032755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C939C-B338-490D-A9C2-405DB540E758}"/>
              </a:ext>
            </a:extLst>
          </p:cNvPr>
          <p:cNvSpPr>
            <a:spLocks noGrp="1"/>
          </p:cNvSpPr>
          <p:nvPr>
            <p:ph type="title"/>
          </p:nvPr>
        </p:nvSpPr>
        <p:spPr/>
        <p:txBody>
          <a:bodyPr/>
          <a:lstStyle/>
          <a:p>
            <a:endParaRPr lang="es-CO"/>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F68384E-FDAA-443C-BD9D-CD11BB119D8E}"/>
              </a:ext>
            </a:extLst>
          </p:cNvPr>
          <p:cNvPicPr>
            <a:picLocks noGrp="1" noChangeAspect="1"/>
          </p:cNvPicPr>
          <p:nvPr>
            <p:ph idx="1"/>
          </p:nvPr>
        </p:nvPicPr>
        <p:blipFill>
          <a:blip r:embed="rId2"/>
          <a:stretch>
            <a:fillRect/>
          </a:stretch>
        </p:blipFill>
        <p:spPr>
          <a:xfrm>
            <a:off x="2592925" y="2035126"/>
            <a:ext cx="7676490" cy="4800064"/>
          </a:xfrm>
        </p:spPr>
      </p:pic>
      <p:pic>
        <p:nvPicPr>
          <p:cNvPr id="9" name="Imagen 8">
            <a:extLst>
              <a:ext uri="{FF2B5EF4-FFF2-40B4-BE49-F238E27FC236}">
                <a16:creationId xmlns:a16="http://schemas.microsoft.com/office/drawing/2014/main" id="{527CC30E-14EE-4E6D-A642-B00CE71F2F9E}"/>
              </a:ext>
            </a:extLst>
          </p:cNvPr>
          <p:cNvPicPr>
            <a:picLocks noChangeAspect="1"/>
          </p:cNvPicPr>
          <p:nvPr/>
        </p:nvPicPr>
        <p:blipFill>
          <a:blip r:embed="rId3"/>
          <a:stretch>
            <a:fillRect/>
          </a:stretch>
        </p:blipFill>
        <p:spPr>
          <a:xfrm>
            <a:off x="2592925" y="200025"/>
            <a:ext cx="2762250" cy="1704975"/>
          </a:xfrm>
          <a:prstGeom prst="rect">
            <a:avLst/>
          </a:prstGeom>
        </p:spPr>
      </p:pic>
    </p:spTree>
    <p:extLst>
      <p:ext uri="{BB962C8B-B14F-4D97-AF65-F5344CB8AC3E}">
        <p14:creationId xmlns:p14="http://schemas.microsoft.com/office/powerpoint/2010/main" val="142201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7790" y="1813926"/>
            <a:ext cx="4709212" cy="1280890"/>
          </a:xfrm>
        </p:spPr>
        <p:txBody>
          <a:bodyPr>
            <a:normAutofit fontScale="90000"/>
          </a:bodyPr>
          <a:lstStyle/>
          <a:p>
            <a:r>
              <a:rPr lang="en-US" dirty="0"/>
              <a:t>Magic Quadrant for Business Intelligence and Analytics Platforms </a:t>
            </a:r>
            <a:endParaRPr lang="es-C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6359" y="1679761"/>
            <a:ext cx="5116034" cy="5116034"/>
          </a:xfrm>
        </p:spPr>
      </p:pic>
      <p:sp>
        <p:nvSpPr>
          <p:cNvPr id="5" name="Rectángulo 4"/>
          <p:cNvSpPr/>
          <p:nvPr/>
        </p:nvSpPr>
        <p:spPr>
          <a:xfrm>
            <a:off x="1077790" y="4145045"/>
            <a:ext cx="3309447" cy="2000548"/>
          </a:xfrm>
          <a:prstGeom prst="rect">
            <a:avLst/>
          </a:prstGeom>
        </p:spPr>
        <p:txBody>
          <a:bodyPr wrap="square">
            <a:spAutoFit/>
          </a:bodyPr>
          <a:lstStyle/>
          <a:p>
            <a:pPr marL="285750" indent="-285750">
              <a:buFont typeface="Arial" panose="020B0604020202020204" pitchFamily="34" charset="0"/>
              <a:buChar char="•"/>
            </a:pPr>
            <a:r>
              <a:rPr lang="es-CO" dirty="0"/>
              <a:t>Puedes leer el reporte completo en:</a:t>
            </a:r>
          </a:p>
          <a:p>
            <a:endParaRPr lang="es-CO" dirty="0"/>
          </a:p>
          <a:p>
            <a:r>
              <a:rPr lang="es-CO" sz="1400" dirty="0">
                <a:hlinkClick r:id="rId3"/>
              </a:rPr>
              <a:t>https://www.gartner.com/doc/reprints?id=1-3RTAT4N&amp;ct=170124&amp;st=sb</a:t>
            </a:r>
            <a:r>
              <a:rPr lang="es-CO" sz="1400" dirty="0"/>
              <a:t> </a:t>
            </a:r>
          </a:p>
          <a:p>
            <a:endParaRPr lang="es-CO" sz="1400" dirty="0"/>
          </a:p>
          <a:p>
            <a:r>
              <a:rPr lang="es-CO" sz="1400" dirty="0"/>
              <a:t>Resultará de gran ayuda para el próximo reporte.</a:t>
            </a:r>
          </a:p>
        </p:txBody>
      </p:sp>
      <p:sp>
        <p:nvSpPr>
          <p:cNvPr id="6" name="Título 1"/>
          <p:cNvSpPr txBox="1">
            <a:spLocks/>
          </p:cNvSpPr>
          <p:nvPr/>
        </p:nvSpPr>
        <p:spPr>
          <a:xfrm>
            <a:off x="1585837" y="32584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En cuanto a las plataformas </a:t>
            </a:r>
            <a:r>
              <a:rPr lang="es-CO" dirty="0" err="1"/>
              <a:t>Gartner</a:t>
            </a:r>
            <a:r>
              <a:rPr lang="es-CO" dirty="0"/>
              <a:t> presenta el siguiente estudio.</a:t>
            </a:r>
          </a:p>
        </p:txBody>
      </p:sp>
      <p:sp>
        <p:nvSpPr>
          <p:cNvPr id="7" name="Rectángulo 6"/>
          <p:cNvSpPr/>
          <p:nvPr/>
        </p:nvSpPr>
        <p:spPr>
          <a:xfrm>
            <a:off x="6677255" y="2702955"/>
            <a:ext cx="2037737" cy="369332"/>
          </a:xfrm>
          <a:prstGeom prst="rect">
            <a:avLst/>
          </a:prstGeom>
        </p:spPr>
        <p:txBody>
          <a:bodyPr wrap="none">
            <a:spAutoFit/>
          </a:bodyPr>
          <a:lstStyle/>
          <a:p>
            <a:r>
              <a:rPr lang="es-CO" dirty="0"/>
              <a:t>¿Nadie desafía?</a:t>
            </a:r>
          </a:p>
        </p:txBody>
      </p:sp>
      <p:sp>
        <p:nvSpPr>
          <p:cNvPr id="8" name="Rectángulo 7"/>
          <p:cNvSpPr/>
          <p:nvPr/>
        </p:nvSpPr>
        <p:spPr>
          <a:xfrm rot="20064583">
            <a:off x="4653147" y="3782049"/>
            <a:ext cx="1377300" cy="369332"/>
          </a:xfrm>
          <a:prstGeom prst="rect">
            <a:avLst/>
          </a:prstGeom>
        </p:spPr>
        <p:txBody>
          <a:bodyPr wrap="none">
            <a:spAutoFit/>
          </a:bodyPr>
          <a:lstStyle/>
          <a:p>
            <a:r>
              <a:rPr lang="es-CO" dirty="0">
                <a:solidFill>
                  <a:srgbClr val="FF0000"/>
                </a:solidFill>
              </a:rPr>
              <a:t>¿Google? </a:t>
            </a:r>
          </a:p>
        </p:txBody>
      </p:sp>
    </p:spTree>
    <p:extLst>
      <p:ext uri="{BB962C8B-B14F-4D97-AF65-F5344CB8AC3E}">
        <p14:creationId xmlns:p14="http://schemas.microsoft.com/office/powerpoint/2010/main" val="3237771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2016 vs 2017</a:t>
            </a:r>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584155" y="1575421"/>
            <a:ext cx="5202691" cy="5282579"/>
          </a:xfrm>
          <a:prstGeom prst="rect">
            <a:avLst/>
          </a:prstGeom>
        </p:spPr>
      </p:pic>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359" y="1679761"/>
            <a:ext cx="5116034" cy="5116034"/>
          </a:xfrm>
          <a:prstGeom prst="rect">
            <a:avLst/>
          </a:prstGeom>
        </p:spPr>
      </p:pic>
    </p:spTree>
    <p:extLst>
      <p:ext uri="{BB962C8B-B14F-4D97-AF65-F5344CB8AC3E}">
        <p14:creationId xmlns:p14="http://schemas.microsoft.com/office/powerpoint/2010/main" val="4031053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79DA69-9E9E-4AB2-9086-2CDFF65117EA}"/>
              </a:ext>
            </a:extLst>
          </p:cNvPr>
          <p:cNvSpPr>
            <a:spLocks noGrp="1"/>
          </p:cNvSpPr>
          <p:nvPr>
            <p:ph type="title"/>
          </p:nvPr>
        </p:nvSpPr>
        <p:spPr/>
        <p:txBody>
          <a:bodyPr/>
          <a:lstStyle/>
          <a:p>
            <a:r>
              <a:rPr lang="es-CO" dirty="0"/>
              <a:t>No todo es SQL ni Relacional</a:t>
            </a:r>
          </a:p>
        </p:txBody>
      </p:sp>
      <p:sp>
        <p:nvSpPr>
          <p:cNvPr id="5" name="Marcador de texto 4">
            <a:extLst>
              <a:ext uri="{FF2B5EF4-FFF2-40B4-BE49-F238E27FC236}">
                <a16:creationId xmlns:a16="http://schemas.microsoft.com/office/drawing/2014/main" id="{9F6BD4D2-2DFE-450C-977A-2514833D4DFA}"/>
              </a:ext>
            </a:extLst>
          </p:cNvPr>
          <p:cNvSpPr>
            <a:spLocks noGrp="1"/>
          </p:cNvSpPr>
          <p:nvPr>
            <p:ph type="body" sz="half" idx="2"/>
          </p:nvPr>
        </p:nvSpPr>
        <p:spPr/>
        <p:txBody>
          <a:bodyPr/>
          <a:lstStyle/>
          <a:p>
            <a:endParaRPr lang="es-CO"/>
          </a:p>
        </p:txBody>
      </p:sp>
    </p:spTree>
    <p:extLst>
      <p:ext uri="{BB962C8B-B14F-4D97-AF65-F5344CB8AC3E}">
        <p14:creationId xmlns:p14="http://schemas.microsoft.com/office/powerpoint/2010/main" val="31424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9863E-AC8F-4A88-B7DD-4A395D97B5FD}"/>
              </a:ext>
            </a:extLst>
          </p:cNvPr>
          <p:cNvSpPr>
            <a:spLocks noGrp="1"/>
          </p:cNvSpPr>
          <p:nvPr>
            <p:ph type="title"/>
          </p:nvPr>
        </p:nvSpPr>
        <p:spPr/>
        <p:txBody>
          <a:bodyPr>
            <a:normAutofit fontScale="90000"/>
          </a:bodyPr>
          <a:lstStyle/>
          <a:p>
            <a:r>
              <a:rPr lang="es-CO" dirty="0"/>
              <a:t>No todo se puede representar mediante el esquema relacional, forzamos la realidad a adaptarse al modelo…</a:t>
            </a:r>
          </a:p>
        </p:txBody>
      </p:sp>
      <p:sp>
        <p:nvSpPr>
          <p:cNvPr id="3" name="Marcador de contenido 2">
            <a:extLst>
              <a:ext uri="{FF2B5EF4-FFF2-40B4-BE49-F238E27FC236}">
                <a16:creationId xmlns:a16="http://schemas.microsoft.com/office/drawing/2014/main" id="{1F5A0AFB-B93A-4ABF-B525-835EB1DC605B}"/>
              </a:ext>
            </a:extLst>
          </p:cNvPr>
          <p:cNvSpPr>
            <a:spLocks noGrp="1"/>
          </p:cNvSpPr>
          <p:nvPr>
            <p:ph idx="1"/>
          </p:nvPr>
        </p:nvSpPr>
        <p:spPr/>
        <p:txBody>
          <a:bodyPr>
            <a:normAutofit lnSpcReduction="10000"/>
          </a:bodyPr>
          <a:lstStyle/>
          <a:p>
            <a:r>
              <a:rPr lang="es-ES" dirty="0"/>
              <a:t>Las aplicaciones web que utilizan algún tipo de bases de datos para funcionar.</a:t>
            </a:r>
          </a:p>
          <a:p>
            <a:endParaRPr lang="es-ES" dirty="0"/>
          </a:p>
          <a:p>
            <a:r>
              <a:rPr lang="es-ES" dirty="0"/>
              <a:t>Tradicionalmente se usan sistemas de gestión de bases de datos SQL como MySQL, Oracle o MS SQL.</a:t>
            </a:r>
          </a:p>
          <a:p>
            <a:endParaRPr lang="es-ES" dirty="0"/>
          </a:p>
          <a:p>
            <a:r>
              <a:rPr lang="en-US" dirty="0" err="1"/>
              <a:t>Emergen</a:t>
            </a:r>
            <a:r>
              <a:rPr lang="en-US" dirty="0"/>
              <a:t> NoSQL (Not only SQL – No solo SQL). </a:t>
            </a:r>
            <a:r>
              <a:rPr lang="es-ES" dirty="0"/>
              <a:t>Con la llegada de aplicaciones como Facebook, Twitter o </a:t>
            </a:r>
            <a:r>
              <a:rPr lang="es-ES" dirty="0" err="1"/>
              <a:t>Youtube</a:t>
            </a:r>
            <a:r>
              <a:rPr lang="es-ES" dirty="0"/>
              <a:t>, cualquier usuario podía subir contenido, provocando así un crecimiento exponencial de los datos. </a:t>
            </a:r>
            <a:br>
              <a:rPr lang="es-ES" dirty="0"/>
            </a:br>
            <a:endParaRPr lang="en-US" dirty="0"/>
          </a:p>
          <a:p>
            <a:r>
              <a:rPr lang="es-CO" dirty="0"/>
              <a:t>El mundo es más social que transaccional. Se generan mas </a:t>
            </a:r>
            <a:r>
              <a:rPr lang="es-CO" dirty="0" err="1"/>
              <a:t>twits</a:t>
            </a:r>
            <a:r>
              <a:rPr lang="es-CO" dirty="0"/>
              <a:t> que transferencias de dinero.</a:t>
            </a:r>
          </a:p>
        </p:txBody>
      </p:sp>
    </p:spTree>
    <p:extLst>
      <p:ext uri="{BB962C8B-B14F-4D97-AF65-F5344CB8AC3E}">
        <p14:creationId xmlns:p14="http://schemas.microsoft.com/office/powerpoint/2010/main" val="1524620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0A4A6-7B05-450C-AF31-B47C2A785AC3}"/>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3F3A694-F118-4A46-8A04-8D8D780B23E5}"/>
              </a:ext>
            </a:extLst>
          </p:cNvPr>
          <p:cNvPicPr>
            <a:picLocks noGrp="1" noChangeAspect="1"/>
          </p:cNvPicPr>
          <p:nvPr>
            <p:ph idx="1"/>
          </p:nvPr>
        </p:nvPicPr>
        <p:blipFill>
          <a:blip r:embed="rId2"/>
          <a:stretch>
            <a:fillRect/>
          </a:stretch>
        </p:blipFill>
        <p:spPr>
          <a:xfrm>
            <a:off x="921231" y="19636"/>
            <a:ext cx="10740886" cy="6838364"/>
          </a:xfrm>
        </p:spPr>
      </p:pic>
    </p:spTree>
    <p:extLst>
      <p:ext uri="{BB962C8B-B14F-4D97-AF65-F5344CB8AC3E}">
        <p14:creationId xmlns:p14="http://schemas.microsoft.com/office/powerpoint/2010/main" val="46440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DDAAF-645C-4A6E-9037-C0BF38695E6F}"/>
              </a:ext>
            </a:extLst>
          </p:cNvPr>
          <p:cNvSpPr>
            <a:spLocks noGrp="1"/>
          </p:cNvSpPr>
          <p:nvPr>
            <p:ph type="title"/>
          </p:nvPr>
        </p:nvSpPr>
        <p:spPr/>
        <p:txBody>
          <a:bodyPr/>
          <a:lstStyle/>
          <a:p>
            <a:r>
              <a:rPr lang="es-CO" dirty="0"/>
              <a:t>El modelo del dominio sólo permite representar la estructura</a:t>
            </a:r>
          </a:p>
        </p:txBody>
      </p:sp>
      <p:sp>
        <p:nvSpPr>
          <p:cNvPr id="3" name="Marcador de contenido 2">
            <a:extLst>
              <a:ext uri="{FF2B5EF4-FFF2-40B4-BE49-F238E27FC236}">
                <a16:creationId xmlns:a16="http://schemas.microsoft.com/office/drawing/2014/main" id="{729111D9-DFB5-4075-B7B7-6D9B7CD05FF4}"/>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766AB2D4-EE7E-433F-BA2E-A97E7AC0D5BE}"/>
              </a:ext>
            </a:extLst>
          </p:cNvPr>
          <p:cNvPicPr>
            <a:picLocks noChangeAspect="1"/>
          </p:cNvPicPr>
          <p:nvPr/>
        </p:nvPicPr>
        <p:blipFill>
          <a:blip r:embed="rId2"/>
          <a:stretch>
            <a:fillRect/>
          </a:stretch>
        </p:blipFill>
        <p:spPr>
          <a:xfrm>
            <a:off x="687388" y="2133600"/>
            <a:ext cx="11029950" cy="4286250"/>
          </a:xfrm>
          <a:prstGeom prst="rect">
            <a:avLst/>
          </a:prstGeom>
        </p:spPr>
      </p:pic>
    </p:spTree>
    <p:extLst>
      <p:ext uri="{BB962C8B-B14F-4D97-AF65-F5344CB8AC3E}">
        <p14:creationId xmlns:p14="http://schemas.microsoft.com/office/powerpoint/2010/main" val="360408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1A6DA-18D0-4308-B028-660163F9E4C8}"/>
              </a:ext>
            </a:extLst>
          </p:cNvPr>
          <p:cNvSpPr>
            <a:spLocks noGrp="1"/>
          </p:cNvSpPr>
          <p:nvPr>
            <p:ph type="title"/>
          </p:nvPr>
        </p:nvSpPr>
        <p:spPr/>
        <p:txBody>
          <a:bodyPr/>
          <a:lstStyle/>
          <a:p>
            <a:endParaRPr lang="es-CO"/>
          </a:p>
        </p:txBody>
      </p:sp>
      <p:pic>
        <p:nvPicPr>
          <p:cNvPr id="5" name="Marcador de contenido 4" descr="Imagen que contiene captura de pantalla&#10;&#10;Descripción generada con confianza muy alta">
            <a:extLst>
              <a:ext uri="{FF2B5EF4-FFF2-40B4-BE49-F238E27FC236}">
                <a16:creationId xmlns:a16="http://schemas.microsoft.com/office/drawing/2014/main" id="{4DF88744-5DF1-414E-8DF2-C3B1C33361CC}"/>
              </a:ext>
            </a:extLst>
          </p:cNvPr>
          <p:cNvPicPr>
            <a:picLocks noGrp="1" noChangeAspect="1"/>
          </p:cNvPicPr>
          <p:nvPr>
            <p:ph idx="1"/>
          </p:nvPr>
        </p:nvPicPr>
        <p:blipFill>
          <a:blip r:embed="rId2"/>
          <a:stretch>
            <a:fillRect/>
          </a:stretch>
        </p:blipFill>
        <p:spPr>
          <a:xfrm>
            <a:off x="185847" y="198783"/>
            <a:ext cx="12006153" cy="6243200"/>
          </a:xfrm>
        </p:spPr>
      </p:pic>
      <p:sp>
        <p:nvSpPr>
          <p:cNvPr id="6" name="Rectángulo 5">
            <a:extLst>
              <a:ext uri="{FF2B5EF4-FFF2-40B4-BE49-F238E27FC236}">
                <a16:creationId xmlns:a16="http://schemas.microsoft.com/office/drawing/2014/main" id="{E1C38CFB-8EC6-45AF-A1DB-D80286AC13BD}"/>
              </a:ext>
            </a:extLst>
          </p:cNvPr>
          <p:cNvSpPr/>
          <p:nvPr/>
        </p:nvSpPr>
        <p:spPr>
          <a:xfrm>
            <a:off x="366736" y="6118817"/>
            <a:ext cx="6391871" cy="646331"/>
          </a:xfrm>
          <a:prstGeom prst="rect">
            <a:avLst/>
          </a:prstGeom>
        </p:spPr>
        <p:txBody>
          <a:bodyPr wrap="square">
            <a:spAutoFit/>
          </a:bodyPr>
          <a:lstStyle/>
          <a:p>
            <a:r>
              <a:rPr lang="es-CO" b="1" dirty="0"/>
              <a:t>JSON: JavaScript </a:t>
            </a:r>
            <a:r>
              <a:rPr lang="es-CO" b="1" dirty="0" err="1"/>
              <a:t>Object</a:t>
            </a:r>
            <a:r>
              <a:rPr lang="es-CO" b="1" dirty="0"/>
              <a:t> </a:t>
            </a:r>
            <a:r>
              <a:rPr lang="es-CO" b="1" dirty="0" err="1"/>
              <a:t>Notation</a:t>
            </a:r>
            <a:r>
              <a:rPr lang="es-CO" b="1" dirty="0"/>
              <a:t> https://es.wikipedia.org/wiki/JSON</a:t>
            </a:r>
            <a:endParaRPr lang="es-CO" dirty="0"/>
          </a:p>
        </p:txBody>
      </p:sp>
      <p:sp>
        <p:nvSpPr>
          <p:cNvPr id="7" name="Elipse 6">
            <a:extLst>
              <a:ext uri="{FF2B5EF4-FFF2-40B4-BE49-F238E27FC236}">
                <a16:creationId xmlns:a16="http://schemas.microsoft.com/office/drawing/2014/main" id="{B9CDA9BC-8850-4D1A-A819-B8B37A9203D7}"/>
              </a:ext>
            </a:extLst>
          </p:cNvPr>
          <p:cNvSpPr/>
          <p:nvPr/>
        </p:nvSpPr>
        <p:spPr>
          <a:xfrm>
            <a:off x="10508974" y="5141843"/>
            <a:ext cx="556591"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22C7A337-7EE2-46E1-914A-7025112CDBAE}"/>
              </a:ext>
            </a:extLst>
          </p:cNvPr>
          <p:cNvSpPr/>
          <p:nvPr/>
        </p:nvSpPr>
        <p:spPr>
          <a:xfrm>
            <a:off x="7414591" y="5141843"/>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743470CD-86E0-427B-8428-C33F69453F81}"/>
              </a:ext>
            </a:extLst>
          </p:cNvPr>
          <p:cNvSpPr/>
          <p:nvPr/>
        </p:nvSpPr>
        <p:spPr>
          <a:xfrm>
            <a:off x="2319131" y="5333999"/>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613E1303-4C2C-47E1-BF95-7E8AABFCD330}"/>
              </a:ext>
            </a:extLst>
          </p:cNvPr>
          <p:cNvSpPr/>
          <p:nvPr/>
        </p:nvSpPr>
        <p:spPr>
          <a:xfrm>
            <a:off x="4777410" y="5353876"/>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72402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FB680-585C-47E5-BF10-6824E6C6270D}"/>
              </a:ext>
            </a:extLst>
          </p:cNvPr>
          <p:cNvSpPr>
            <a:spLocks noGrp="1"/>
          </p:cNvSpPr>
          <p:nvPr>
            <p:ph type="title"/>
          </p:nvPr>
        </p:nvSpPr>
        <p:spPr>
          <a:xfrm>
            <a:off x="2874280" y="2148110"/>
            <a:ext cx="2119752" cy="1280890"/>
          </a:xfrm>
        </p:spPr>
        <p:txBody>
          <a:bodyPr>
            <a:normAutofit fontScale="90000"/>
          </a:bodyPr>
          <a:lstStyle/>
          <a:p>
            <a:r>
              <a:rPr lang="es-CO" dirty="0"/>
              <a:t>La Clave Valor es la base para estos SGBD</a:t>
            </a:r>
          </a:p>
        </p:txBody>
      </p:sp>
      <p:pic>
        <p:nvPicPr>
          <p:cNvPr id="5" name="Marcador de contenido 4">
            <a:extLst>
              <a:ext uri="{FF2B5EF4-FFF2-40B4-BE49-F238E27FC236}">
                <a16:creationId xmlns:a16="http://schemas.microsoft.com/office/drawing/2014/main" id="{ED7C5F45-6830-4CDA-A173-82CB5D06BFB3}"/>
              </a:ext>
            </a:extLst>
          </p:cNvPr>
          <p:cNvPicPr>
            <a:picLocks noGrp="1" noChangeAspect="1"/>
          </p:cNvPicPr>
          <p:nvPr>
            <p:ph idx="1"/>
          </p:nvPr>
        </p:nvPicPr>
        <p:blipFill>
          <a:blip r:embed="rId2"/>
          <a:stretch>
            <a:fillRect/>
          </a:stretch>
        </p:blipFill>
        <p:spPr>
          <a:xfrm>
            <a:off x="5769914" y="104591"/>
            <a:ext cx="5734698" cy="6753409"/>
          </a:xfrm>
        </p:spPr>
      </p:pic>
      <p:sp>
        <p:nvSpPr>
          <p:cNvPr id="6" name="Rectángulo 5">
            <a:extLst>
              <a:ext uri="{FF2B5EF4-FFF2-40B4-BE49-F238E27FC236}">
                <a16:creationId xmlns:a16="http://schemas.microsoft.com/office/drawing/2014/main" id="{86D40D3D-94E2-46A3-B8F1-B0CD251C4686}"/>
              </a:ext>
            </a:extLst>
          </p:cNvPr>
          <p:cNvSpPr/>
          <p:nvPr/>
        </p:nvSpPr>
        <p:spPr>
          <a:xfrm>
            <a:off x="6396111" y="6622604"/>
            <a:ext cx="6096000" cy="261610"/>
          </a:xfrm>
          <a:prstGeom prst="rect">
            <a:avLst/>
          </a:prstGeom>
        </p:spPr>
        <p:txBody>
          <a:bodyPr>
            <a:spAutoFit/>
          </a:bodyPr>
          <a:lstStyle/>
          <a:p>
            <a:r>
              <a:rPr lang="es-CO" sz="1100" dirty="0"/>
              <a:t>https://highlyscalable.wordpress.com/2012/03/01/nosql-data-modeling-techniques/</a:t>
            </a:r>
          </a:p>
        </p:txBody>
      </p:sp>
    </p:spTree>
    <p:extLst>
      <p:ext uri="{BB962C8B-B14F-4D97-AF65-F5344CB8AC3E}">
        <p14:creationId xmlns:p14="http://schemas.microsoft.com/office/powerpoint/2010/main" val="3546705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AD5CC-A857-4148-AD13-9D905370D5E9}"/>
              </a:ext>
            </a:extLst>
          </p:cNvPr>
          <p:cNvSpPr>
            <a:spLocks noGrp="1"/>
          </p:cNvSpPr>
          <p:nvPr>
            <p:ph type="title"/>
          </p:nvPr>
        </p:nvSpPr>
        <p:spPr/>
        <p:txBody>
          <a:bodyPr/>
          <a:lstStyle/>
          <a:p>
            <a:r>
              <a:rPr lang="es-CO" dirty="0"/>
              <a:t>Gracias</a:t>
            </a:r>
          </a:p>
        </p:txBody>
      </p:sp>
      <p:sp>
        <p:nvSpPr>
          <p:cNvPr id="3" name="Marcador de contenido 2">
            <a:extLst>
              <a:ext uri="{FF2B5EF4-FFF2-40B4-BE49-F238E27FC236}">
                <a16:creationId xmlns:a16="http://schemas.microsoft.com/office/drawing/2014/main" id="{31A06484-2669-4058-9794-938E5B34D1A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23719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B336A-836A-4E74-A26D-7D74F4DA35E1}"/>
              </a:ext>
            </a:extLst>
          </p:cNvPr>
          <p:cNvSpPr>
            <a:spLocks noGrp="1"/>
          </p:cNvSpPr>
          <p:nvPr>
            <p:ph type="title"/>
          </p:nvPr>
        </p:nvSpPr>
        <p:spPr/>
        <p:txBody>
          <a:bodyPr>
            <a:normAutofit fontScale="90000"/>
          </a:bodyPr>
          <a:lstStyle/>
          <a:p>
            <a:r>
              <a:rPr lang="es-CO" dirty="0"/>
              <a:t>Según el Lenguaje de Modelado Unificado (UML) y Lenguaje de Modelado para Sistemas (</a:t>
            </a:r>
            <a:r>
              <a:rPr lang="es-CO" dirty="0" err="1"/>
              <a:t>SysML</a:t>
            </a:r>
            <a:r>
              <a:rPr lang="es-CO" dirty="0"/>
              <a:t>) se tiene</a:t>
            </a:r>
          </a:p>
        </p:txBody>
      </p:sp>
      <p:sp>
        <p:nvSpPr>
          <p:cNvPr id="3" name="Marcador de contenido 2">
            <a:extLst>
              <a:ext uri="{FF2B5EF4-FFF2-40B4-BE49-F238E27FC236}">
                <a16:creationId xmlns:a16="http://schemas.microsoft.com/office/drawing/2014/main" id="{D0687676-9B95-42FD-9504-E681B49FC838}"/>
              </a:ext>
            </a:extLst>
          </p:cNvPr>
          <p:cNvSpPr>
            <a:spLocks noGrp="1"/>
          </p:cNvSpPr>
          <p:nvPr>
            <p:ph idx="1"/>
          </p:nvPr>
        </p:nvSpPr>
        <p:spPr/>
        <p:txBody>
          <a:bodyPr/>
          <a:lstStyle/>
          <a:p>
            <a:endParaRPr lang="es-CO"/>
          </a:p>
        </p:txBody>
      </p:sp>
      <p:graphicFrame>
        <p:nvGraphicFramePr>
          <p:cNvPr id="4" name="Marcador de contenido 5">
            <a:extLst>
              <a:ext uri="{FF2B5EF4-FFF2-40B4-BE49-F238E27FC236}">
                <a16:creationId xmlns:a16="http://schemas.microsoft.com/office/drawing/2014/main" id="{69234866-D19D-4B9C-AB0E-1AA88DCE947E}"/>
              </a:ext>
            </a:extLst>
          </p:cNvPr>
          <p:cNvGraphicFramePr>
            <a:graphicFrameLocks/>
          </p:cNvGraphicFramePr>
          <p:nvPr>
            <p:extLst>
              <p:ext uri="{D42A27DB-BD31-4B8C-83A1-F6EECF244321}">
                <p14:modId xmlns:p14="http://schemas.microsoft.com/office/powerpoint/2010/main" val="3215781834"/>
              </p:ext>
            </p:extLst>
          </p:nvPr>
        </p:nvGraphicFramePr>
        <p:xfrm>
          <a:off x="140677" y="1575583"/>
          <a:ext cx="11887200" cy="528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396D04B7-CA23-40CA-89D6-1B0F26C5FE60}"/>
              </a:ext>
            </a:extLst>
          </p:cNvPr>
          <p:cNvSpPr/>
          <p:nvPr/>
        </p:nvSpPr>
        <p:spPr>
          <a:xfrm>
            <a:off x="7010400" y="4280452"/>
            <a:ext cx="3352800" cy="100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64A4E2C-C5FD-4683-A91E-E157847FD1D4}"/>
              </a:ext>
            </a:extLst>
          </p:cNvPr>
          <p:cNvSpPr txBox="1"/>
          <p:nvPr/>
        </p:nvSpPr>
        <p:spPr>
          <a:xfrm>
            <a:off x="6957392" y="5027648"/>
            <a:ext cx="1965603" cy="307777"/>
          </a:xfrm>
          <a:prstGeom prst="rect">
            <a:avLst/>
          </a:prstGeom>
          <a:noFill/>
        </p:spPr>
        <p:txBody>
          <a:bodyPr wrap="none" rtlCol="0">
            <a:spAutoFit/>
          </a:bodyPr>
          <a:lstStyle/>
          <a:p>
            <a:r>
              <a:rPr lang="es-CO" sz="1400" dirty="0"/>
              <a:t>Diagrama de Clases</a:t>
            </a:r>
          </a:p>
        </p:txBody>
      </p:sp>
    </p:spTree>
    <p:extLst>
      <p:ext uri="{BB962C8B-B14F-4D97-AF65-F5344CB8AC3E}">
        <p14:creationId xmlns:p14="http://schemas.microsoft.com/office/powerpoint/2010/main" val="3611337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5A92C-DFB0-469C-96A1-2EF91D7D1CDE}"/>
              </a:ext>
            </a:extLst>
          </p:cNvPr>
          <p:cNvSpPr>
            <a:spLocks noGrp="1"/>
          </p:cNvSpPr>
          <p:nvPr>
            <p:ph type="title"/>
          </p:nvPr>
        </p:nvSpPr>
        <p:spPr>
          <a:xfrm>
            <a:off x="2466339" y="171997"/>
            <a:ext cx="8911687" cy="1280890"/>
          </a:xfrm>
        </p:spPr>
        <p:txBody>
          <a:bodyPr/>
          <a:lstStyle/>
          <a:p>
            <a:r>
              <a:rPr lang="es-CO" dirty="0"/>
              <a:t>Esquema general de una Historia de Usuario…</a:t>
            </a:r>
          </a:p>
        </p:txBody>
      </p:sp>
      <p:sp>
        <p:nvSpPr>
          <p:cNvPr id="3" name="Marcador de contenido 2">
            <a:extLst>
              <a:ext uri="{FF2B5EF4-FFF2-40B4-BE49-F238E27FC236}">
                <a16:creationId xmlns:a16="http://schemas.microsoft.com/office/drawing/2014/main" id="{4E959E52-DE4B-4E3E-AC96-4248358C6494}"/>
              </a:ext>
            </a:extLst>
          </p:cNvPr>
          <p:cNvSpPr>
            <a:spLocks noGrp="1"/>
          </p:cNvSpPr>
          <p:nvPr>
            <p:ph idx="1"/>
          </p:nvPr>
        </p:nvSpPr>
        <p:spPr/>
        <p:txBody>
          <a:bodyPr/>
          <a:lstStyle/>
          <a:p>
            <a:endParaRPr lang="es-CO"/>
          </a:p>
        </p:txBody>
      </p:sp>
      <p:pic>
        <p:nvPicPr>
          <p:cNvPr id="4" name="Marcador de contenido 4">
            <a:extLst>
              <a:ext uri="{FF2B5EF4-FFF2-40B4-BE49-F238E27FC236}">
                <a16:creationId xmlns:a16="http://schemas.microsoft.com/office/drawing/2014/main" id="{D9435A9F-F601-4693-8BEB-F01D6042D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81" y="1624492"/>
            <a:ext cx="6433731" cy="4701573"/>
          </a:xfrm>
          <a:prstGeom prst="rect">
            <a:avLst/>
          </a:prstGeom>
        </p:spPr>
      </p:pic>
      <p:pic>
        <p:nvPicPr>
          <p:cNvPr id="5" name="Imagen 4">
            <a:extLst>
              <a:ext uri="{FF2B5EF4-FFF2-40B4-BE49-F238E27FC236}">
                <a16:creationId xmlns:a16="http://schemas.microsoft.com/office/drawing/2014/main" id="{DAE2E1AB-343D-4879-BE20-5CECC169F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50" y="1905000"/>
            <a:ext cx="3765476" cy="4140558"/>
          </a:xfrm>
          <a:prstGeom prst="rect">
            <a:avLst/>
          </a:prstGeom>
        </p:spPr>
      </p:pic>
    </p:spTree>
    <p:extLst>
      <p:ext uri="{BB962C8B-B14F-4D97-AF65-F5344CB8AC3E}">
        <p14:creationId xmlns:p14="http://schemas.microsoft.com/office/powerpoint/2010/main" val="370326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C11DE-AD9C-4278-9722-AD509519BD7D}"/>
              </a:ext>
            </a:extLst>
          </p:cNvPr>
          <p:cNvSpPr>
            <a:spLocks noGrp="1"/>
          </p:cNvSpPr>
          <p:nvPr>
            <p:ph type="title"/>
          </p:nvPr>
        </p:nvSpPr>
        <p:spPr/>
        <p:txBody>
          <a:bodyPr>
            <a:normAutofit fontScale="90000"/>
          </a:bodyPr>
          <a:lstStyle/>
          <a:p>
            <a:r>
              <a:rPr lang="es-CO" dirty="0"/>
              <a:t>La estructura debe soportar el comportamiento representado mediante historias de usuario</a:t>
            </a:r>
          </a:p>
        </p:txBody>
      </p:sp>
      <p:sp>
        <p:nvSpPr>
          <p:cNvPr id="3" name="Marcador de contenido 2">
            <a:extLst>
              <a:ext uri="{FF2B5EF4-FFF2-40B4-BE49-F238E27FC236}">
                <a16:creationId xmlns:a16="http://schemas.microsoft.com/office/drawing/2014/main" id="{80BBBFC4-D586-40DE-ABC4-C308D954E88A}"/>
              </a:ext>
            </a:extLst>
          </p:cNvPr>
          <p:cNvSpPr>
            <a:spLocks noGrp="1"/>
          </p:cNvSpPr>
          <p:nvPr>
            <p:ph idx="1"/>
          </p:nvPr>
        </p:nvSpPr>
        <p:spPr>
          <a:xfrm>
            <a:off x="2589212" y="2133600"/>
            <a:ext cx="8915400" cy="4585252"/>
          </a:xfrm>
        </p:spPr>
        <p:txBody>
          <a:bodyPr>
            <a:normAutofit fontScale="92500" lnSpcReduction="10000"/>
          </a:bodyPr>
          <a:lstStyle/>
          <a:p>
            <a:r>
              <a:rPr lang="es-CO" dirty="0"/>
              <a:t>Las historias de usuario deben ser:</a:t>
            </a:r>
          </a:p>
          <a:p>
            <a:pPr lvl="1"/>
            <a:r>
              <a:rPr lang="es-CO" b="1" dirty="0"/>
              <a:t>Independientes unas de otras: </a:t>
            </a:r>
            <a:r>
              <a:rPr lang="es-CO" dirty="0"/>
              <a:t>De ser necesario, combinar las historias dependientes o buscar otra forma de dividir las historias de manera que resulten independientes.</a:t>
            </a:r>
          </a:p>
          <a:p>
            <a:pPr lvl="1"/>
            <a:r>
              <a:rPr lang="es-CO" b="1" dirty="0"/>
              <a:t>Negociables: </a:t>
            </a:r>
            <a:r>
              <a:rPr lang="es-CO" dirty="0"/>
              <a:t>La historia en si misma no es lo suficientemente explícita como para considerarse un contrato, la discusión con los usuarios debe permitir esclarecer su alcance y éste debe dejarse explícito bajo la forma de pruebas de validación.</a:t>
            </a:r>
          </a:p>
          <a:p>
            <a:pPr lvl="1"/>
            <a:r>
              <a:rPr lang="es-CO" b="1" dirty="0"/>
              <a:t>Valoradas por los clientes o usuarios: </a:t>
            </a:r>
            <a:r>
              <a:rPr lang="es-CO" dirty="0"/>
              <a:t>Los intereses de los clientes y de los usuarios no siempre coinciden, pero en todo caso, cada historia debe ser importante para alguno de ellos más que para el desarrollador.</a:t>
            </a:r>
          </a:p>
          <a:p>
            <a:pPr lvl="1"/>
            <a:r>
              <a:rPr lang="es-CO" b="1" dirty="0"/>
              <a:t>Estimables: </a:t>
            </a:r>
            <a:r>
              <a:rPr lang="es-CO" dirty="0"/>
              <a:t>Un resultado de la discusión de una historia de usuario es la estimación del tiempo que tomará completarla. Esto permite estimar el tiempo total del proyecto.</a:t>
            </a:r>
          </a:p>
          <a:p>
            <a:pPr lvl="1"/>
            <a:r>
              <a:rPr lang="es-CO" b="1" dirty="0"/>
              <a:t>Pequeñas: </a:t>
            </a:r>
            <a:r>
              <a:rPr lang="es-CO" dirty="0"/>
              <a:t>Las historias muy largas son difíciles de estimar e imponen restricciones sobre la planificación de un desarrollo iterativo. Generalmente se recomienda la consolidación de historias muy cortas en una sola historia.</a:t>
            </a:r>
          </a:p>
          <a:p>
            <a:pPr lvl="1"/>
            <a:r>
              <a:rPr lang="es-CO" b="1" dirty="0"/>
              <a:t>Verificables: </a:t>
            </a:r>
            <a:r>
              <a:rPr lang="es-CO" dirty="0"/>
              <a:t>Las historias de usuario cubren requerimientos funcionales, por lo que generalmente son verificables. Cuando sea posible, la verificación debe automatizarse, de manera que pueda ser verificada en cada entrega del proyecto</a:t>
            </a:r>
          </a:p>
        </p:txBody>
      </p:sp>
      <p:sp>
        <p:nvSpPr>
          <p:cNvPr id="4" name="CuadroTexto 3">
            <a:extLst>
              <a:ext uri="{FF2B5EF4-FFF2-40B4-BE49-F238E27FC236}">
                <a16:creationId xmlns:a16="http://schemas.microsoft.com/office/drawing/2014/main" id="{C70209C2-8EE4-4237-8DBC-C254A234A253}"/>
              </a:ext>
            </a:extLst>
          </p:cNvPr>
          <p:cNvSpPr txBox="1"/>
          <p:nvPr/>
        </p:nvSpPr>
        <p:spPr>
          <a:xfrm rot="16200000">
            <a:off x="825809" y="4182573"/>
            <a:ext cx="3896139"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CO" dirty="0"/>
              <a:t>I N F L U Y E N  E N  L A</a:t>
            </a:r>
          </a:p>
          <a:p>
            <a:pPr algn="ctr"/>
            <a:r>
              <a:rPr lang="es-CO" dirty="0"/>
              <a:t>B A S E D E D A T O S</a:t>
            </a:r>
          </a:p>
        </p:txBody>
      </p:sp>
    </p:spTree>
    <p:extLst>
      <p:ext uri="{BB962C8B-B14F-4D97-AF65-F5344CB8AC3E}">
        <p14:creationId xmlns:p14="http://schemas.microsoft.com/office/powerpoint/2010/main" val="152105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F7D57-2BE1-444C-844B-3661C7045429}"/>
              </a:ext>
            </a:extLst>
          </p:cNvPr>
          <p:cNvSpPr>
            <a:spLocks noGrp="1"/>
          </p:cNvSpPr>
          <p:nvPr>
            <p:ph type="title"/>
          </p:nvPr>
        </p:nvSpPr>
        <p:spPr/>
        <p:txBody>
          <a:bodyPr>
            <a:normAutofit/>
          </a:bodyPr>
          <a:lstStyle/>
          <a:p>
            <a:r>
              <a:rPr lang="es-CO" dirty="0"/>
              <a:t>En general, un modelo de base de datos relacional estar compuesto por:</a:t>
            </a:r>
          </a:p>
        </p:txBody>
      </p:sp>
      <p:sp>
        <p:nvSpPr>
          <p:cNvPr id="3" name="Marcador de contenido 2">
            <a:extLst>
              <a:ext uri="{FF2B5EF4-FFF2-40B4-BE49-F238E27FC236}">
                <a16:creationId xmlns:a16="http://schemas.microsoft.com/office/drawing/2014/main" id="{4BC6286A-A05E-4167-9751-4C0C6EFCDCB9}"/>
              </a:ext>
            </a:extLst>
          </p:cNvPr>
          <p:cNvSpPr>
            <a:spLocks noGrp="1"/>
          </p:cNvSpPr>
          <p:nvPr>
            <p:ph idx="1"/>
          </p:nvPr>
        </p:nvSpPr>
        <p:spPr>
          <a:xfrm>
            <a:off x="2589212" y="1905000"/>
            <a:ext cx="8915400" cy="4787348"/>
          </a:xfrm>
        </p:spPr>
        <p:txBody>
          <a:bodyPr>
            <a:normAutofit fontScale="92500" lnSpcReduction="20000"/>
          </a:bodyPr>
          <a:lstStyle/>
          <a:p>
            <a:pPr algn="just">
              <a:lnSpc>
                <a:spcPct val="150000"/>
              </a:lnSpc>
            </a:pPr>
            <a:r>
              <a:rPr lang="es-CO" b="1" dirty="0"/>
              <a:t>Entidades: </a:t>
            </a:r>
            <a:r>
              <a:rPr lang="es-CO" dirty="0"/>
              <a:t>todo lo que existe y es capaz de ser descrito (sustantivo). </a:t>
            </a:r>
          </a:p>
          <a:p>
            <a:pPr algn="just">
              <a:lnSpc>
                <a:spcPct val="150000"/>
              </a:lnSpc>
            </a:pPr>
            <a:r>
              <a:rPr lang="es-CO" b="1" dirty="0"/>
              <a:t>Atributos: </a:t>
            </a:r>
            <a:r>
              <a:rPr lang="es-CO" dirty="0"/>
              <a:t>es una característica (adjetivo o sustantivo) de una entidad; estos sirven para identificarla, relacionarla y describirla.</a:t>
            </a:r>
          </a:p>
          <a:p>
            <a:pPr algn="just">
              <a:lnSpc>
                <a:spcPct val="150000"/>
              </a:lnSpc>
            </a:pPr>
            <a:r>
              <a:rPr lang="es-CO" b="1" dirty="0"/>
              <a:t>Relaciones: </a:t>
            </a:r>
            <a:r>
              <a:rPr lang="es-CO" dirty="0"/>
              <a:t>la conexión que existe entre 2 entidades (verbo). </a:t>
            </a:r>
          </a:p>
          <a:p>
            <a:pPr algn="just">
              <a:lnSpc>
                <a:spcPct val="150000"/>
              </a:lnSpc>
            </a:pPr>
            <a:r>
              <a:rPr lang="es-CO" b="1" dirty="0"/>
              <a:t>Cardinalidad: </a:t>
            </a:r>
            <a:r>
              <a:rPr lang="es-CO" dirty="0"/>
              <a:t>número de ocurrencias que pueden existir entre un par de entidades. </a:t>
            </a:r>
          </a:p>
          <a:p>
            <a:pPr algn="just"/>
            <a:r>
              <a:rPr lang="es-CO" b="1" dirty="0"/>
              <a:t>Clave: </a:t>
            </a:r>
            <a:r>
              <a:rPr lang="es-CO" dirty="0"/>
              <a:t>uno o más atributos que "juntos" identifican de manera única a una entidad. “</a:t>
            </a:r>
            <a:r>
              <a:rPr lang="es-CO" i="1" dirty="0"/>
              <a:t>Atributos que Identifican”.</a:t>
            </a:r>
            <a:r>
              <a:rPr lang="es-CO" dirty="0"/>
              <a:t> </a:t>
            </a:r>
          </a:p>
          <a:p>
            <a:pPr algn="just"/>
            <a:r>
              <a:rPr lang="es-CO" b="1" dirty="0"/>
              <a:t>Clave Candidata</a:t>
            </a:r>
            <a:r>
              <a:rPr lang="es-CO" dirty="0"/>
              <a:t>: son las posibles claves que pueden identificar de manera única una entidad. </a:t>
            </a:r>
          </a:p>
          <a:p>
            <a:pPr algn="just"/>
            <a:r>
              <a:rPr lang="es-CO" b="1" dirty="0"/>
              <a:t>Clave Primaria: </a:t>
            </a:r>
            <a:r>
              <a:rPr lang="es-CO" dirty="0"/>
              <a:t>es la clave candidata con menos cantidad de atributos.</a:t>
            </a:r>
          </a:p>
          <a:p>
            <a:pPr algn="just"/>
            <a:r>
              <a:rPr lang="es-CO" b="1" dirty="0"/>
              <a:t>Clave foránea: </a:t>
            </a:r>
            <a:r>
              <a:rPr lang="es-CO" dirty="0"/>
              <a:t>es un atributo que relaciona una entidad con otra. </a:t>
            </a:r>
            <a:r>
              <a:rPr lang="es-CO" i="1" dirty="0"/>
              <a:t>“Atributos que relacionan”</a:t>
            </a:r>
          </a:p>
          <a:p>
            <a:pPr algn="just">
              <a:lnSpc>
                <a:spcPct val="150000"/>
              </a:lnSpc>
            </a:pPr>
            <a:endParaRPr lang="es-CO" dirty="0"/>
          </a:p>
          <a:p>
            <a:endParaRPr lang="es-CO" dirty="0"/>
          </a:p>
        </p:txBody>
      </p:sp>
    </p:spTree>
    <p:extLst>
      <p:ext uri="{BB962C8B-B14F-4D97-AF65-F5344CB8AC3E}">
        <p14:creationId xmlns:p14="http://schemas.microsoft.com/office/powerpoint/2010/main" val="785816691"/>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142</TotalTime>
  <Words>2403</Words>
  <Application>Microsoft Office PowerPoint</Application>
  <PresentationFormat>Panorámica</PresentationFormat>
  <Paragraphs>254</Paragraphs>
  <Slides>52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Century Gothic</vt:lpstr>
      <vt:lpstr>Wingdings 3</vt:lpstr>
      <vt:lpstr>Espiral</vt:lpstr>
      <vt:lpstr>Arquitectura de la Información (AI)</vt:lpstr>
      <vt:lpstr>La AI brinda herramientas para estructurar los datos con el fin de facilitar su uso y localización (findability).</vt:lpstr>
      <vt:lpstr>En términos generales, para un sistema se requiere especificar</vt:lpstr>
      <vt:lpstr>Los esquemas Preconceptuales permiten representar tanto la estructura como el comportamiento. </vt:lpstr>
      <vt:lpstr>El modelo del dominio sólo permite representar la estructura</vt:lpstr>
      <vt:lpstr>Según el Lenguaje de Modelado Unificado (UML) y Lenguaje de Modelado para Sistemas (SysML) se tiene</vt:lpstr>
      <vt:lpstr>Esquema general de una Historia de Usuario…</vt:lpstr>
      <vt:lpstr>La estructura debe soportar el comportamiento representado mediante historias de usuario</vt:lpstr>
      <vt:lpstr>En general, un modelo de base de datos relacional estar compuesto por:</vt:lpstr>
      <vt:lpstr>Para construir modelos de datos existen diversas notaciones:</vt:lpstr>
      <vt:lpstr>Notación Barker: fue adoptada por Oracle Corporation en sus productos de modelado de datos. </vt:lpstr>
      <vt:lpstr>IE (Information Engineering): desarrollada inicialmente por Clive Finkelstein quien luego la refinó con el apoyo de James Martin; </vt:lpstr>
      <vt:lpstr>IDEF1X  (Data Modeling): desarrollada por el Departamento de Defensa de los Estados Unidos dentro de una familia de estándares llamada IDEF(Integrated DEFinition Method).  </vt:lpstr>
      <vt:lpstr>UML (Unified Modeling Language): si bien es un  lenguaje de modelado objetual, se puede extender a través de perfiles para soportar otro tipo de modelos. </vt:lpstr>
      <vt:lpstr>Estas notaciones y otras, son relevantes considerando que las bases de datos NO son Sólo Relacionales, Ni Sólo SQL.</vt:lpstr>
      <vt:lpstr>Ejercicio en Clase, dado el modelo convertirlo en IE y UML</vt:lpstr>
      <vt:lpstr>Lecturas Recomendadas</vt:lpstr>
      <vt:lpstr>Entonces, Cómo se relaciona la arquitectura de la información con Analítica, BigData, etc.</vt:lpstr>
      <vt:lpstr>La arquitectura se centrará en el “Almacén de Datos”</vt:lpstr>
      <vt:lpstr>Entonces, ¿por qué hasta ahora los conocemos? </vt:lpstr>
      <vt:lpstr>Para aplicar analítica, evidentemente debe estar soportada en una excelente gestión de la información (dato), requiere:</vt:lpstr>
      <vt:lpstr>Toda Base de Datos debería soportar</vt:lpstr>
      <vt:lpstr>Y se debe considerar la escala</vt:lpstr>
      <vt:lpstr>Estos pasos deberían ser independientes de las herramientas, ejemplo:</vt:lpstr>
      <vt:lpstr>Existen metodologías que guían el proceso de construcción y análisis de la base de datos…</vt:lpstr>
      <vt:lpstr>Ahora CRIPS-DM de IBM, Cross Industry Standard Process for Data Mining</vt:lpstr>
      <vt:lpstr>En términos prácticos la Base de Datos debe estar en la capacidad de soportar la respuesta a siguientes preguntas:</vt:lpstr>
      <vt:lpstr>Actividad en Clase</vt:lpstr>
      <vt:lpstr>El papel de la BD para el análisis de volúmenes de datos</vt:lpstr>
      <vt:lpstr>El análisis de los datos día requiere de: </vt:lpstr>
      <vt:lpstr>¿Cuál es el tipo de profesionales que se requiere?</vt:lpstr>
      <vt:lpstr>¿Dónde se requiere la gestión y análisis de volúmenes de datos?</vt:lpstr>
      <vt:lpstr>El sistema de gestión de base de datos a parte de almacenarlos debería soportar según el dominio o problema:</vt:lpstr>
      <vt:lpstr>Además, explicar el Pasado y Predecir el Futuro</vt:lpstr>
      <vt:lpstr>Nuevamente, la base de datos debe soportar la integración…</vt:lpstr>
      <vt:lpstr>Los datos y la información ha existido desde siempre, y su registro desde el milenio lV A.C.</vt:lpstr>
      <vt:lpstr>Sobre el Big Data</vt:lpstr>
      <vt:lpstr>Desde este enfoque emergen los siguientes perfiles profesionales, posiblemente tú lo seas y no lo sabías:</vt:lpstr>
      <vt:lpstr>Adicionalmente, se </vt:lpstr>
      <vt:lpstr>Otra consideración, la base de datos se debe beneficiar y ser retroalimentada por</vt:lpstr>
      <vt:lpstr>Un ejemplo de tal integración es el esfuerzo de las grandes empresas por ofrecer herramientas de BI que incorporan Minería de Datos.</vt:lpstr>
      <vt:lpstr>Servicios en la Nube como Microsoft Azure:</vt:lpstr>
      <vt:lpstr>Presentación de PowerPoint</vt:lpstr>
      <vt:lpstr>Presentación de PowerPoint</vt:lpstr>
      <vt:lpstr>Magic Quadrant for Business Intelligence and Analytics Platforms </vt:lpstr>
      <vt:lpstr>2016 vs 2017</vt:lpstr>
      <vt:lpstr>No todo es SQL ni Relacional</vt:lpstr>
      <vt:lpstr>No todo se puede representar mediante el esquema relacional, forzamos la realidad a adaptarse al modelo…</vt:lpstr>
      <vt:lpstr>Presentación de PowerPoint</vt:lpstr>
      <vt:lpstr>Presentación de PowerPoint</vt:lpstr>
      <vt:lpstr>La Clave Valor es la base para estos SGBD</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Artefactos de persistencia</dc:title>
  <dc:creator>Fernan Alonso Villa Garzón</dc:creator>
  <cp:lastModifiedBy>Fernan Alonso Villa Garzon</cp:lastModifiedBy>
  <cp:revision>16</cp:revision>
  <dcterms:created xsi:type="dcterms:W3CDTF">2018-04-20T12:34:32Z</dcterms:created>
  <dcterms:modified xsi:type="dcterms:W3CDTF">2019-03-14T04:00:55Z</dcterms:modified>
</cp:coreProperties>
</file>